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4" r:id="rId8"/>
    <p:sldId id="275" r:id="rId9"/>
    <p:sldId id="262" r:id="rId10"/>
    <p:sldId id="263" r:id="rId11"/>
    <p:sldId id="266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4B4C-9D26-4819-80F7-8344C8C6A3BB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b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b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Ирина Анатольевна             </a:t>
            </a:r>
            <a:r>
              <a:rPr lang="ru-RU" sz="4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Михеева</a:t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физического воспитания высшей квалификационной категории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ДОУ № 40 Колпинского района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Санкт-Петербурга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ндреева Л М\Рабочий стол\Методист\Мои рисунки\Всё о дс\Мои фото\Моя работа\Мой любимый детский сад\Сотрудники\Мой любимый детский сад 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1857388" cy="2381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Используемые пособия: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Иллюстрации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Энциклопедии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Фотоматериалы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Книги, журналы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DVD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диски, аудио – кассеты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Дидактические игры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Подвижные игры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дреева Л М\Мои документы\IMG_56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785962" cy="35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ндреева Л М\Мои документы\IMG_56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40004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Малые Олимпийские игры</a:t>
            </a:r>
            <a:b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проект</a:t>
            </a:r>
            <a:r>
              <a:rPr lang="ru-RU" sz="49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«Все флаги в гости к нам!»</a:t>
            </a:r>
            <a:b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57224" y="5638798"/>
            <a:ext cx="678661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71480"/>
            <a:ext cx="28114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ворческо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исследовательский</a:t>
            </a: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Продолжительность проекта: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три недели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043890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Участники проекта: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дети старших групп: «Семицветик», «Почемучки», «Лягушата», подготовительной группы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Смешарики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коррекционные группы «Кораблики», «Теремок», руководитель физической культуры, музыкальный руководитель, воспитатели, родители.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проекта: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Ознакомление детей старшего дошкольного возраста с олимпийским движением как достижением общечеловеческой культуры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Создавать у детей представления об Олимпийских играх как о мирных соревнованиях в целях физического совершенствования людей, в котором принимают участие все народы мира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Расширять  представления детей о разнообразии народов мира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Способствовать формированию у детей интереса к занятиям физическими упражнениями</a:t>
            </a:r>
            <a:endParaRPr lang="ru-RU" sz="18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Предварительная работа: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Поисковая работа по подбору материалов о разных странах (флаг, герб, местоположение на карте, традиционные занятия людей, национальные костюмы, кухня и т.д.)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Знакомство с известными людьми (писателями, спортсменами, композиторами) выбранной страны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Закрепление знаний о символике, истории Олимпийских игр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Закрепление знаний о зимних видах спорта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Рассматривание иллюстраций с изображениями спортсменов, занимающихся различными видами спорта</a:t>
            </a:r>
          </a:p>
          <a:p>
            <a:endParaRPr lang="ru-RU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Рисование и лепка разных видов зимнего спорта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Разучивание подвижных игр разных стран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Просмотр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DVD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дисков с мультфильмами по теме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Прослушивание аудиозаписей с гимнами выбранных стран, олимпийского гимна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коллажей «Италия», «Солнечная Куба», «Загадочный Китай»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Составление словарей </a:t>
            </a:r>
          </a:p>
          <a:p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E1967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2299579" cy="23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дреева Л М\Мои документы\IMG_7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67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ндреева Л М\Мои документы\IMG_77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428868"/>
            <a:ext cx="5172242" cy="388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дреева Л М\Мои документы\IMG_77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0"/>
            <a:ext cx="3566020" cy="253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ндреева Л М\Мои документы\IMG_77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188621" cy="244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ндреева Л М\Мои документы\IMG_77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57628"/>
            <a:ext cx="3443284" cy="253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Взаимодействие руководителя физической культуры с: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Воспитателями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Музыкальным руководителем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Родителями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76873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Индивидуальные и подгрупповые консультации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Оформление наглядной информации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Составление рекомендаций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158788">
            <a:off x="3482739" y="1636861"/>
            <a:ext cx="1428760" cy="1000132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через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239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                            Ирина Анатольевна                            Михеева  руководитель физического воспитания высшей квалификационной категории ДОУ № 40 Колпинского района  Санкт-Петербурга</vt:lpstr>
      <vt:lpstr>     Малые Олимпийские игры проект «Все флаги в гости к нам!» </vt:lpstr>
      <vt:lpstr>  Вид проекта: творческо- исследовательский Продолжительность проекта: три недели</vt:lpstr>
      <vt:lpstr> Цель проекта: Ознакомление детей старшего дошкольного возраста с олимпийским движением как достижением общечеловеческой культуры  </vt:lpstr>
      <vt:lpstr>Предварительная работа:</vt:lpstr>
      <vt:lpstr>Слайд 6</vt:lpstr>
      <vt:lpstr>Слайд 7</vt:lpstr>
      <vt:lpstr>Слайд 8</vt:lpstr>
      <vt:lpstr>Взаимодействие руководителя физической культуры с:</vt:lpstr>
      <vt:lpstr>Используемые пособия:</vt:lpstr>
      <vt:lpstr>Слайд 11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Ирина Анатольевна Михеева руководитель физического воспитания высшей квалификационной категории ДОУ № 40 Колпинского района  Санкт-Петербурга</dc:title>
  <dc:creator>Андреева Л М</dc:creator>
  <cp:lastModifiedBy>Admin</cp:lastModifiedBy>
  <cp:revision>41</cp:revision>
  <dcterms:created xsi:type="dcterms:W3CDTF">2011-02-15T11:42:05Z</dcterms:created>
  <dcterms:modified xsi:type="dcterms:W3CDTF">2013-03-13T20:35:42Z</dcterms:modified>
</cp:coreProperties>
</file>