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66" r:id="rId5"/>
    <p:sldId id="268" r:id="rId6"/>
    <p:sldId id="269" r:id="rId7"/>
    <p:sldId id="260" r:id="rId8"/>
    <p:sldId id="270" r:id="rId9"/>
    <p:sldId id="271" r:id="rId10"/>
    <p:sldId id="262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CCFF"/>
    <a:srgbClr val="FFFF66"/>
    <a:srgbClr val="00FFFF"/>
    <a:srgbClr val="B010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E1C6-58AB-4F28-946D-3D79FFD1B8F9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2309-F37A-44B3-8534-C0D6E309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80920" cy="360045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МДОУ ДСКВ №2 «Ромашка»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Презентация на тему</a:t>
            </a:r>
            <a:r>
              <a:rPr lang="ru-RU" sz="4000" dirty="0" smtClean="0">
                <a:latin typeface="Comic Sans MS" pitchFamily="66" charset="0"/>
              </a:rPr>
              <a:t>: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«</a:t>
            </a:r>
            <a:r>
              <a:rPr lang="ru-RU" sz="4000" b="1" dirty="0" smtClean="0">
                <a:latin typeface="Comic Sans MS" pitchFamily="66" charset="0"/>
              </a:rPr>
              <a:t>Адаптация детей к ДОУ</a:t>
            </a:r>
            <a:r>
              <a:rPr lang="ru-RU" sz="4000" dirty="0" smtClean="0">
                <a:latin typeface="Comic Sans MS" pitchFamily="66" charset="0"/>
              </a:rPr>
              <a:t>»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800800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Щеглова Марина Николаевна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i="1" dirty="0" smtClean="0">
                <a:solidFill>
                  <a:schemeClr val="tx1"/>
                </a:solidFill>
              </a:rPr>
              <a:t>педагог-психолог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CADBIO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501008"/>
            <a:ext cx="116584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5365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	Рекомендуем родителям дать ребенку возможность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после детского сада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побегать, попрыгать, поиграть в подвижные игры.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А вечером дома устройте небольшой семейный праздник , например, совместное чаепитие, во время которого Вы можете похвалить ребенка за проведенный день в яслях при всех участниках этого маленького праздника.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Скорее всего, подобная доброжелательная обстановка поможет ребенку быстрее адаптироваться к условиям детского сада и не переживать во время прощания с Вами 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AppData\Local\Microsoft\Windows\Temporary Internet Files\Content.IE5\4MITXB2C\MP9003867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229200"/>
            <a:ext cx="2123728" cy="1628800"/>
          </a:xfrm>
          <a:prstGeom prst="rect">
            <a:avLst/>
          </a:prstGeom>
          <a:noFill/>
        </p:spPr>
      </p:pic>
      <p:pic>
        <p:nvPicPr>
          <p:cNvPr id="614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721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2920" y="2786058"/>
            <a:ext cx="8401080" cy="37862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-\Desktop\20130911_11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685804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27363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Проблема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 к условиям детского сада возникла с самого начала существования дошкольных учреждений и продолжает оставаться актуальной в наше время.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Практически каждая семья при поступлении ребенка в ДОУ сталкивается с этой проблемой!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Microsoft\Windows\Temporary Internet Files\Content.IE5\VDYKRKHC\MP900402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914488" cy="260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3732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	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легкой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адаптации поведение ребенка нормализуется в течение месяца. Аппетит достигает обычного уровня уже к концу первой недели, сон налаживается за 1-2 недели. Острых заболеваний не возникает.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Во время адаптации 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тяжести сон и аппетит восстанавливаются через 20-40 дней, в течение целого месяца настроение может быть неустойчивым.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Тяжелая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адаптация приводит к длительным и тяжелым заболеваниям. Могут замедляться темпы развития.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степени 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 к детскому саду: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легкую, среднюю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тяжелую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125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Следует отметить, что дошкольными педагогами и психологами разработан целый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 мероприятий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способствующих адаптации детей раннего возраста к условиям ДОУ.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AppData\Local\Microsoft\Windows\Temporary Internet Files\Content.IE5\VDYKRKHC\MC9004300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6"/>
            <a:ext cx="1628775" cy="191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Важный фактор, влияющий на адаптацию-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качество привязанности к матери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916832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7030A0"/>
                </a:solidFill>
              </a:rPr>
              <a:t>Научно доказано, чем более развита эмоциональная связь с матерью, тем труднее происходит адаптация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User\AppData\Local\Microsoft\Windows\Temporary Internet Files\Content.IE5\4MITXB2C\MP9004071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3095372" cy="247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6192688" cy="475252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Воспитатели отмечают, что легче адаптируются к детскому саду дети из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многодетных семей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дети из коммунальных квартир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Расширяйте "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социальный горизонт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" ребенка, пусть он привыкает общаться со сверстниками на детских игровых площадках, ходить в гости к товарищам, оставаться ночевать у бабушки, гулять по городу и т.д. Имея такой опыт, ребенок не будет бояться общаться со сверстниками и взрослыми.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CAWTON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2016224" cy="1656184"/>
          </a:xfrm>
          <a:prstGeom prst="rect">
            <a:avLst/>
          </a:prstGeom>
        </p:spPr>
      </p:pic>
      <p:pic>
        <p:nvPicPr>
          <p:cNvPr id="1026" name="Picture 2" descr="C:\Users\User\AppData\Local\Microsoft\Windows\Temporary Internet Files\Content.IE5\4MITXB2C\MP9004433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84784"/>
            <a:ext cx="2123728" cy="5373216"/>
          </a:xfrm>
          <a:prstGeom prst="rect">
            <a:avLst/>
          </a:prstGeom>
          <a:noFill/>
        </p:spPr>
      </p:pic>
      <p:pic>
        <p:nvPicPr>
          <p:cNvPr id="5" name="Picture 2" descr="C:\Users\User\AppData\Local\Microsoft\Windows\Temporary Internet Files\Content.IE5\4MITXB2C\MC9004358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73187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12768" cy="1008112"/>
          </a:xfrm>
          <a:solidFill>
            <a:srgbClr val="B01058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ВАЖНО!!!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Привести домашний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соответствие с режимом группы детского сада, в которую будет ходить ребенок.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2)Познакомиться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детского сада и ввести в рацион питания малыша новые для него блюда.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3)Обучайте ребенка дома всем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необходимым навыкам самообслуживания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умываться, вытирать руки; одеваться и раздеваться; самостоятельно кушать, пользуясь во время еды ложкой; проситься на горшок.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обязательно должна быть удобна для ребенка данного возраста ( оптимальный вариант: брючки или шорты без застежек и лямок, ботинки на липучках).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AppData\Local\Microsoft\Windows\Temporary Internet Files\Content.IE5\ERF07X5K\MC9002329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106" y="5013176"/>
            <a:ext cx="183789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80928"/>
            <a:ext cx="8208912" cy="3816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расставании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постарайтесь быть спокойными и уверенными сами. В противном случае ребенок может уловить Ваше беспокойство и будет расстраивать, и плакать еще больше.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 если уж Вы решили отдать ребенка в ясли, будьте тверды и последовательны в своих поступках. Не позволяйте ребенку манипулировать Вами и вынуждать Вас из-за слез и капризов забирать его домой.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Ваше спокойствие, доброжелательное отношение поможет ребенку обрести спокойствие.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AppData\Local\Microsoft\Windows\Temporary Internet Files\Content.IE5\CXUCTHPZ\MP900399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215238" cy="428628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sz="5900" b="1" u="sng" dirty="0" smtClean="0"/>
              <a:t>Как помочь ребенку на этом этапе?</a:t>
            </a:r>
          </a:p>
          <a:p>
            <a:r>
              <a:rPr lang="ru-RU" sz="3600" b="1" dirty="0" smtClean="0"/>
              <a:t>Создание спокойного и бесконфликтного климата в семье;</a:t>
            </a:r>
          </a:p>
          <a:p>
            <a:r>
              <a:rPr lang="ru-RU" sz="3600" b="1" dirty="0" smtClean="0"/>
              <a:t>Не реагировать на выходки и не наказывать за капризы;</a:t>
            </a:r>
          </a:p>
          <a:p>
            <a:r>
              <a:rPr lang="ru-RU" sz="3600" b="1" dirty="0" smtClean="0"/>
              <a:t>Кратковременное посещение детского сада;</a:t>
            </a:r>
          </a:p>
          <a:p>
            <a:r>
              <a:rPr lang="ru-RU" sz="3600" b="1" dirty="0" smtClean="0"/>
              <a:t>Взаимодействуйте с ребенком по средством игры;</a:t>
            </a:r>
          </a:p>
          <a:p>
            <a:r>
              <a:rPr lang="ru-RU" sz="3600" b="1" dirty="0" smtClean="0"/>
              <a:t>«Ритуал прощания» с ребенком в детском саду;</a:t>
            </a:r>
          </a:p>
          <a:p>
            <a:r>
              <a:rPr lang="ru-RU" sz="3600" b="1" dirty="0" smtClean="0"/>
              <a:t>Необходимо сформировать у ребенка положительную установку на детский сад, и позитивное отношение к нему.</a:t>
            </a:r>
          </a:p>
          <a:p>
            <a:r>
              <a:rPr lang="ru-RU" sz="3600" b="1" dirty="0" smtClean="0"/>
              <a:t>Приблизить время сна, прогулки и приема пищи в семье к режиму детского сада;</a:t>
            </a:r>
          </a:p>
          <a:p>
            <a:r>
              <a:rPr lang="ru-RU" sz="3600" b="1" dirty="0" smtClean="0"/>
              <a:t>Если ребенок с трудом расстается с матерью, то желательно первые несколько недель пусть отводит в детский сад его отец;</a:t>
            </a:r>
          </a:p>
          <a:p>
            <a:r>
              <a:rPr lang="ru-RU" sz="3600" b="1" dirty="0" smtClean="0"/>
              <a:t>Уделяйте больше времени ребенку дома. </a:t>
            </a:r>
          </a:p>
          <a:p>
            <a:pPr algn="just">
              <a:buNone/>
            </a:pP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  <p:pic>
        <p:nvPicPr>
          <p:cNvPr id="2050" name="Picture 2" descr="C:\Users\User\AppData\Local\Microsoft\Windows\Temporary Internet Files\Content.IE5\4MITXB2C\MC90043390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96" y="0"/>
            <a:ext cx="1484784" cy="1484784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Temporary Internet Files\Content.IE5\ERF07X5K\MC9002321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259632" cy="1628800"/>
          </a:xfrm>
          <a:prstGeom prst="rect">
            <a:avLst/>
          </a:prstGeom>
          <a:noFill/>
        </p:spPr>
      </p:pic>
      <p:pic>
        <p:nvPicPr>
          <p:cNvPr id="2052" name="Picture 4" descr="C:\Users\User\AppData\Local\Microsoft\Windows\Temporary Internet Files\Content.IE5\CXUCTHPZ\MC9004380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191362"/>
            <a:ext cx="1080120" cy="166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МДОУ ДСКВ №2 «Ромашка»   Презентация на тему:  «Адаптация детей к ДОУ»</vt:lpstr>
      <vt:lpstr> Проблема адаптации ребенка к условиям детского сада возникла с самого начала существования дошкольных учреждений и продолжает оставаться актуальной в наше время.     Практически каждая семья при поступлении ребенка в ДОУ сталкивается с этой проблемой!</vt:lpstr>
      <vt:lpstr>Различают три степени адаптации ребенка к детскому саду: легкую, среднюю и тяжелую.</vt:lpstr>
      <vt:lpstr>Слайд 4</vt:lpstr>
      <vt:lpstr>Важный фактор, влияющий на адаптацию- «качество привязанности к матери»</vt:lpstr>
      <vt:lpstr>Слайд 6</vt:lpstr>
      <vt:lpstr>  ВАЖНО!!!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ЦРР детский сад № 1417   Презентация на тему:  «Адаптация детей к ДОУ»</dc:title>
  <dc:creator>User</dc:creator>
  <cp:lastModifiedBy>-</cp:lastModifiedBy>
  <cp:revision>18</cp:revision>
  <dcterms:created xsi:type="dcterms:W3CDTF">2012-09-09T17:38:58Z</dcterms:created>
  <dcterms:modified xsi:type="dcterms:W3CDTF">2013-11-06T11:37:32Z</dcterms:modified>
</cp:coreProperties>
</file>