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4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6" r:id="rId11"/>
    <p:sldId id="275" r:id="rId12"/>
    <p:sldId id="269" r:id="rId13"/>
    <p:sldId id="260" r:id="rId14"/>
    <p:sldId id="271" r:id="rId15"/>
    <p:sldId id="272" r:id="rId16"/>
    <p:sldId id="273" r:id="rId17"/>
    <p:sldId id="257" r:id="rId18"/>
    <p:sldId id="270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A7A04-8824-49E3-ADE3-8A8270357602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079FB-C8E9-4A2C-BC3C-1AD7A60481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79FB-C8E9-4A2C-BC3C-1AD7A604811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A727-AC24-4423-9D7E-DF555D8173D7}" type="datetimeFigureOut">
              <a:rPr lang="ru-RU" smtClean="0"/>
              <a:pPr/>
              <a:t>03.12.2011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4985-53E3-4943-8430-7D8FD3553A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compas/allaboutegy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yy6.org/mocheperuimages.com" TargetMode="External"/><Relationship Id="rId4" Type="http://schemas.openxmlformats.org/officeDocument/2006/relationships/hyperlink" Target="http://photographersdirec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Гончарное ремесло  Египта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5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 по окружающему миру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подготовительной группы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1" y="430248"/>
            <a:ext cx="9314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образовательное учреждение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комбинированного вида № 2447 г. Москвы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4797152"/>
            <a:ext cx="26277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Саванина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Елена Владимировна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404664"/>
            <a:ext cx="828092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Ручной гончарный круг.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1556219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404664"/>
            <a:ext cx="583264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на ручном гончарном круге.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88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620688"/>
            <a:ext cx="4634762" cy="611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на ножном гончарном круге.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_1b43_47dda2da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33011" y="116632"/>
            <a:ext cx="667797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a49a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620688"/>
            <a:ext cx="777686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Сначала горшки обжигали прямо на костре.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adqkw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476672"/>
            <a:ext cx="763284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печь для обжига горшков – яма в земле.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40x480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E3ECF3"/>
              </a:clrFrom>
              <a:clrTo>
                <a:srgbClr val="E3EC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3950" y="381000"/>
            <a:ext cx="4986362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Печь для обжига горшков в Египте.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980728"/>
            <a:ext cx="8748464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Первые глиняные горшки Древнего Египта.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340768"/>
            <a:ext cx="745232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Рисунки, выполненные при помощи специальной палочки.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30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Египет</a:t>
            </a:r>
            <a:endParaRPr lang="ru-RU" dirty="0"/>
          </a:p>
        </p:txBody>
      </p:sp>
      <p:pic>
        <p:nvPicPr>
          <p:cNvPr id="3" name="Рисунок 2" descr="eg_m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9712" y="980728"/>
            <a:ext cx="5238750" cy="558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75656" y="764704"/>
            <a:ext cx="612068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Изделие современных гончаров Египта.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-2479822"/>
            <a:ext cx="4187365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    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http://moikompas.ru/compas/allaboutegypt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http://photographersdirect.com/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http://yy6.org/mocheperuimages.com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      Бобринский А. А., Древнерусский гончарный круг, «Советская  археология», 1962, № 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165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Flag_of_Egypt.sv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704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Флаг Арабской  Республики Египет.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0400812-12130845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381000"/>
            <a:ext cx="4248000" cy="3263661"/>
          </a:xfrm>
          <a:prstGeom prst="rect">
            <a:avLst/>
          </a:prstGeom>
        </p:spPr>
      </p:pic>
      <p:pic>
        <p:nvPicPr>
          <p:cNvPr id="3" name="Рисунок 2" descr="bandiera_itali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3573016"/>
            <a:ext cx="4248000" cy="3052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620688"/>
            <a:ext cx="2592288" cy="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3200" dirty="0" smtClean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endParaRPr lang="ru-RU" sz="3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r>
              <a:rPr lang="ru-RU" sz="36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России</a:t>
            </a:r>
            <a:r>
              <a:rPr lang="ru-RU" sz="36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 </a:t>
            </a:r>
            <a:endParaRPr lang="ru-RU" sz="36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653136"/>
            <a:ext cx="304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Флаг Италии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1px-Coat_of_arms_of_Egypt_(Official).sv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71737" y="764704"/>
            <a:ext cx="4200525" cy="5517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Арабской  Республики Египет.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хрир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404664"/>
            <a:ext cx="7620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площадь Каира -  Тахрир.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 итихад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548680"/>
            <a:ext cx="8396946" cy="5616624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51333" y="-2232"/>
            <a:ext cx="4641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езиденция президента Египта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334e6c4daf9f250d0a0cb6d1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692696"/>
            <a:ext cx="9144000" cy="602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1663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великие пирамиды -  Хеопса, Хефрена   и Микерина.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hinx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Большой Сфинкс Египта.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184</Words>
  <Application>Microsoft Office PowerPoint</Application>
  <PresentationFormat>Экран (4:3)</PresentationFormat>
  <Paragraphs>74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Гончарное ремесло  Египта </vt:lpstr>
      <vt:lpstr>Египет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Саванины</dc:creator>
  <cp:lastModifiedBy>Саванины</cp:lastModifiedBy>
  <cp:revision>29</cp:revision>
  <dcterms:created xsi:type="dcterms:W3CDTF">2011-02-21T09:01:15Z</dcterms:created>
  <dcterms:modified xsi:type="dcterms:W3CDTF">2011-12-02T20:12:08Z</dcterms:modified>
</cp:coreProperties>
</file>