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57" r:id="rId4"/>
    <p:sldId id="263" r:id="rId5"/>
    <p:sldId id="258" r:id="rId6"/>
    <p:sldId id="259" r:id="rId7"/>
    <p:sldId id="260" r:id="rId8"/>
    <p:sldId id="261" r:id="rId9"/>
    <p:sldId id="262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22" autoAdjust="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5/20/2011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5/20/2011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5/20/2011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5/20/2011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5/20/2011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5/20/2011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5/20/2011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5/20/2011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5/20/2011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5/20/2011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5/20/2011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5/20/2011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http://officeimages.microsoft.com/i/1049/TR/10361/10361958.gif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587625"/>
            <a:ext cx="8458200" cy="4270375"/>
          </a:xfrm>
        </p:spPr>
        <p:txBody>
          <a:bodyPr/>
          <a:lstStyle/>
          <a:p>
            <a:pPr algn="ctr"/>
            <a:r>
              <a:rPr lang="ru-RU" dirty="0" smtClean="0">
                <a:latin typeface="Monotype Corsiva" pitchFamily="66" charset="0"/>
              </a:rPr>
              <a:t>Презентацию подготовила старший воспитатель МДОУ «Детский сад №102» г. Саратова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Аввакумова Ирина Николаевна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609600"/>
            <a:ext cx="8458200" cy="9144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 9 мая – День Победы </a:t>
            </a:r>
            <a:endParaRPr lang="ru-RU" sz="5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90600" y="1447800"/>
            <a:ext cx="7086600" cy="3046988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Спасибо за внимание</a:t>
            </a:r>
            <a:endParaRPr lang="ru-RU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53000" y="2209800"/>
            <a:ext cx="4038600" cy="365760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1700" dirty="0" smtClean="0"/>
              <a:t> </a:t>
            </a:r>
            <a:r>
              <a:rPr lang="ru-RU" sz="1700" dirty="0" smtClean="0">
                <a:latin typeface="Comic Sans MS" pitchFamily="66" charset="0"/>
              </a:rPr>
              <a:t>День Победы - праздник всей страны.</a:t>
            </a:r>
          </a:p>
          <a:p>
            <a:pPr algn="ctr"/>
            <a:r>
              <a:rPr lang="ru-RU" sz="1700" dirty="0" smtClean="0">
                <a:latin typeface="Comic Sans MS" pitchFamily="66" charset="0"/>
              </a:rPr>
              <a:t/>
            </a:r>
            <a:br>
              <a:rPr lang="ru-RU" sz="1700" dirty="0" smtClean="0">
                <a:latin typeface="Comic Sans MS" pitchFamily="66" charset="0"/>
              </a:rPr>
            </a:br>
            <a:r>
              <a:rPr lang="ru-RU" sz="1700" dirty="0" smtClean="0">
                <a:latin typeface="Comic Sans MS" pitchFamily="66" charset="0"/>
              </a:rPr>
              <a:t>            Духовой оркестр играет марши.</a:t>
            </a:r>
          </a:p>
          <a:p>
            <a:pPr algn="ctr"/>
            <a:r>
              <a:rPr lang="ru-RU" sz="1700" dirty="0" smtClean="0">
                <a:latin typeface="Comic Sans MS" pitchFamily="66" charset="0"/>
              </a:rPr>
              <a:t/>
            </a:r>
            <a:br>
              <a:rPr lang="ru-RU" sz="1700" dirty="0" smtClean="0">
                <a:latin typeface="Comic Sans MS" pitchFamily="66" charset="0"/>
              </a:rPr>
            </a:br>
            <a:r>
              <a:rPr lang="ru-RU" sz="1700" dirty="0" smtClean="0">
                <a:latin typeface="Comic Sans MS" pitchFamily="66" charset="0"/>
              </a:rPr>
              <a:t>         День Победы - праздник седины</a:t>
            </a:r>
          </a:p>
          <a:p>
            <a:pPr algn="ctr"/>
            <a:endParaRPr lang="ru-RU" sz="1700" dirty="0" smtClean="0">
              <a:latin typeface="Comic Sans MS" pitchFamily="66" charset="0"/>
            </a:endParaRPr>
          </a:p>
          <a:p>
            <a:pPr algn="ctr"/>
            <a:r>
              <a:rPr lang="ru-RU" sz="1700" dirty="0" smtClean="0">
                <a:latin typeface="Comic Sans MS" pitchFamily="66" charset="0"/>
              </a:rPr>
              <a:t> Наших прадедов, дедов и кто младше.</a:t>
            </a:r>
          </a:p>
          <a:p>
            <a:pPr algn="ctr"/>
            <a:r>
              <a:rPr lang="ru-RU" sz="1700" dirty="0" smtClean="0">
                <a:latin typeface="Comic Sans MS" pitchFamily="66" charset="0"/>
              </a:rPr>
              <a:t/>
            </a:r>
            <a:br>
              <a:rPr lang="ru-RU" sz="1700" dirty="0" smtClean="0">
                <a:latin typeface="Comic Sans MS" pitchFamily="66" charset="0"/>
              </a:rPr>
            </a:br>
            <a:r>
              <a:rPr lang="ru-RU" sz="1700" dirty="0" smtClean="0">
                <a:latin typeface="Comic Sans MS" pitchFamily="66" charset="0"/>
              </a:rPr>
              <a:t>            Даже тех, кто не видал войны –</a:t>
            </a:r>
          </a:p>
          <a:p>
            <a:pPr algn="ctr"/>
            <a:r>
              <a:rPr lang="ru-RU" sz="1700" dirty="0" smtClean="0">
                <a:latin typeface="Comic Sans MS" pitchFamily="66" charset="0"/>
              </a:rPr>
              <a:t/>
            </a:r>
            <a:br>
              <a:rPr lang="ru-RU" sz="1700" dirty="0" smtClean="0">
                <a:latin typeface="Comic Sans MS" pitchFamily="66" charset="0"/>
              </a:rPr>
            </a:br>
            <a:r>
              <a:rPr lang="ru-RU" sz="1700" dirty="0" smtClean="0">
                <a:latin typeface="Comic Sans MS" pitchFamily="66" charset="0"/>
              </a:rPr>
              <a:t>      Но её крылом задет был каждый, </a:t>
            </a:r>
          </a:p>
          <a:p>
            <a:pPr algn="ctr"/>
            <a:r>
              <a:rPr lang="ru-RU" sz="1700" dirty="0" smtClean="0">
                <a:latin typeface="Comic Sans MS" pitchFamily="66" charset="0"/>
              </a:rPr>
              <a:t/>
            </a:r>
            <a:br>
              <a:rPr lang="ru-RU" sz="1700" dirty="0" smtClean="0">
                <a:latin typeface="Comic Sans MS" pitchFamily="66" charset="0"/>
              </a:rPr>
            </a:br>
            <a:r>
              <a:rPr lang="ru-RU" sz="1700" dirty="0" smtClean="0">
                <a:latin typeface="Comic Sans MS" pitchFamily="66" charset="0"/>
              </a:rPr>
              <a:t>        Поздравляем с Днём Победы мы!</a:t>
            </a:r>
          </a:p>
          <a:p>
            <a:pPr algn="ctr"/>
            <a:r>
              <a:rPr lang="ru-RU" sz="1700" dirty="0" smtClean="0">
                <a:latin typeface="Comic Sans MS" pitchFamily="66" charset="0"/>
              </a:rPr>
              <a:t/>
            </a:r>
            <a:br>
              <a:rPr lang="ru-RU" sz="1700" dirty="0" smtClean="0">
                <a:latin typeface="Comic Sans MS" pitchFamily="66" charset="0"/>
              </a:rPr>
            </a:br>
            <a:r>
              <a:rPr lang="ru-RU" sz="1700" dirty="0" smtClean="0">
                <a:latin typeface="Comic Sans MS" pitchFamily="66" charset="0"/>
              </a:rPr>
              <a:t>   Этот день - для всей России важный.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24000" y="609600"/>
            <a:ext cx="67523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 мая – День Победы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9" name="imgPreview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838200" y="2133600"/>
            <a:ext cx="3403600" cy="379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такое Родина для нас</a:t>
            </a:r>
            <a:endParaRPr lang="ru-RU" dirty="0"/>
          </a:p>
        </p:txBody>
      </p:sp>
      <p:pic>
        <p:nvPicPr>
          <p:cNvPr id="26626" name="Picture 2" descr="D:\Комп. курсы\Картинки\Природа\25SC04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1676400"/>
            <a:ext cx="3877056" cy="3810000"/>
          </a:xfrm>
          <a:prstGeom prst="rect">
            <a:avLst/>
          </a:prstGeom>
          <a:noFill/>
        </p:spPr>
      </p:pic>
      <p:sp>
        <p:nvSpPr>
          <p:cNvPr id="26628" name="Rectangle 4"/>
          <p:cNvSpPr>
            <a:spLocks noChangeArrowheads="1"/>
          </p:cNvSpPr>
          <p:nvPr/>
        </p:nvSpPr>
        <p:spPr bwMode="auto">
          <a:xfrm flipV="1">
            <a:off x="0" y="-45718"/>
            <a:ext cx="4571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sng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91000" y="1225689"/>
            <a:ext cx="4648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808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Слышишь песенку ручья?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prstClr val="black"/>
              </a:solidFill>
              <a:latin typeface="Comic Sans MS" pitchFamily="66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808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Это Родина моя!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prstClr val="black"/>
              </a:solidFill>
              <a:latin typeface="Comic Sans MS" pitchFamily="66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808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Слышишь голос соловья?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prstClr val="black"/>
              </a:solidFill>
              <a:latin typeface="Comic Sans MS" pitchFamily="66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808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Это Родина моя!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prstClr val="black"/>
              </a:solidFill>
              <a:latin typeface="Comic Sans MS" pitchFamily="66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808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Школа, где твои друзья,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prstClr val="black"/>
              </a:solidFill>
              <a:latin typeface="Comic Sans MS" pitchFamily="66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808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Это Родина моя!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prstClr val="black"/>
              </a:solidFill>
              <a:latin typeface="Comic Sans MS" pitchFamily="66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808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Руки матери твоей,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prstClr val="black"/>
              </a:solidFill>
              <a:latin typeface="Comic Sans MS" pitchFamily="66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808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Шум ветвей и звон дождей,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prstClr val="black"/>
              </a:solidFill>
              <a:latin typeface="Comic Sans MS" pitchFamily="66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808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И в саду смородина-это тоже Родина</a:t>
            </a:r>
            <a:endParaRPr lang="ru-RU" sz="20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фон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 descr="1286560569_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Знамя победы над рейхстагом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67200" y="1600200"/>
            <a:ext cx="4648200" cy="4479925"/>
          </a:xfrm>
        </p:spPr>
        <p:txBody>
          <a:bodyPr>
            <a:normAutofit/>
          </a:bodyPr>
          <a:lstStyle/>
          <a:p>
            <a:endParaRPr lang="ru-RU" sz="2000" dirty="0" smtClean="0"/>
          </a:p>
          <a:p>
            <a:endParaRPr lang="ru-RU" sz="2000" dirty="0" smtClean="0">
              <a:latin typeface="Monotype Corsiva" pitchFamily="66" charset="0"/>
            </a:endParaRPr>
          </a:p>
          <a:p>
            <a:pPr>
              <a:buNone/>
            </a:pPr>
            <a:r>
              <a:rPr lang="ru-RU" sz="2000" dirty="0" smtClean="0">
                <a:latin typeface="Monotype Corsiva" pitchFamily="66" charset="0"/>
              </a:rPr>
              <a:t>    </a:t>
            </a:r>
            <a:r>
              <a:rPr lang="ru-RU" sz="2000" b="1" dirty="0" smtClean="0">
                <a:latin typeface="Comic Sans MS" pitchFamily="66" charset="0"/>
              </a:rPr>
              <a:t>Как луг зари, алеет над стеклом</a:t>
            </a:r>
          </a:p>
          <a:p>
            <a:pPr>
              <a:buNone/>
            </a:pPr>
            <a:endParaRPr lang="ru-RU" sz="20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>  Священный стяг, пылавший над Берлином,</a:t>
            </a:r>
          </a:p>
          <a:p>
            <a:pPr>
              <a:buNone/>
            </a:pPr>
            <a:r>
              <a:rPr lang="ru-RU" sz="2000" b="1" dirty="0" smtClean="0">
                <a:latin typeface="Comic Sans MS" pitchFamily="66" charset="0"/>
              </a:rPr>
              <a:t/>
            </a:r>
            <a:br>
              <a:rPr lang="ru-RU" sz="2000" b="1" dirty="0" smtClean="0">
                <a:latin typeface="Comic Sans MS" pitchFamily="66" charset="0"/>
              </a:rPr>
            </a:br>
            <a:r>
              <a:rPr lang="ru-RU" sz="2000" b="1" dirty="0" smtClean="0">
                <a:latin typeface="Comic Sans MS" pitchFamily="66" charset="0"/>
              </a:rPr>
              <a:t>Когда уже не гарью, а теплом.</a:t>
            </a:r>
          </a:p>
          <a:p>
            <a:pPr>
              <a:buNone/>
            </a:pPr>
            <a:endParaRPr lang="ru-RU" sz="2000" b="1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ru-RU" sz="2000" b="1" dirty="0" smtClean="0">
                <a:latin typeface="Comic Sans MS" pitchFamily="66" charset="0"/>
              </a:rPr>
              <a:t>Повеяло под небом журавлином.</a:t>
            </a:r>
          </a:p>
          <a:p>
            <a:endParaRPr lang="ru-RU" dirty="0"/>
          </a:p>
        </p:txBody>
      </p:sp>
      <p:pic>
        <p:nvPicPr>
          <p:cNvPr id="27650" name="Picture 2" descr="C:\Documents and Settings\User\Рабочий стол\картинки\i[4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981200"/>
            <a:ext cx="3733800" cy="36576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Подвиг русского солдата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8200" y="1752600"/>
            <a:ext cx="4343400" cy="432752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dirty="0" smtClean="0">
                <a:latin typeface="Monotype Corsiva" pitchFamily="66" charset="0"/>
              </a:rPr>
              <a:t>Это было в мае на рассвете, 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Нарастал у стен Рейхстага бой.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Девочку немецкую заметил 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Наш солдат на пыльной мостовой.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У столба, дрожа, она стояла, 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В голубых глазах застыл испуг, 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А куски свистящего металла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Смерть и муку сеяли вокруг.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Тут он вспомнил, 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Как, прощаясь, летом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И сейчас, в Берлине, под обстрелом, 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Полз солдат и, телом </a:t>
            </a:r>
            <a:r>
              <a:rPr lang="ru-RU" dirty="0" err="1" smtClean="0">
                <a:latin typeface="Monotype Corsiva" pitchFamily="66" charset="0"/>
              </a:rPr>
              <a:t>заслоня</a:t>
            </a:r>
            <a:r>
              <a:rPr lang="ru-RU" dirty="0" smtClean="0">
                <a:latin typeface="Monotype Corsiva" pitchFamily="66" charset="0"/>
              </a:rPr>
              <a:t>,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Девочку в коротком платье белом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Осторожно вынес из огня.</a:t>
            </a:r>
          </a:p>
          <a:p>
            <a:endParaRPr lang="ru-RU" dirty="0"/>
          </a:p>
        </p:txBody>
      </p:sp>
      <p:pic>
        <p:nvPicPr>
          <p:cNvPr id="5" name="Picture 3" descr="солда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447800"/>
            <a:ext cx="3827462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Вечный огонь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81600" y="1554162"/>
            <a:ext cx="3962400" cy="4525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200" dirty="0" smtClean="0">
                <a:latin typeface="Comic Sans MS" pitchFamily="66" charset="0"/>
              </a:rPr>
              <a:t>Память о всех погибших в Великой Отечественной войне будет жить вечно в наших сердцах. Память о прошлом, она не подвластна времени - бережно хранимая и передаваемая из поколения в поколение – переживает века.</a:t>
            </a:r>
          </a:p>
          <a:p>
            <a:pPr>
              <a:buNone/>
            </a:pPr>
            <a:r>
              <a:rPr lang="ru-RU" sz="2400" dirty="0" smtClean="0">
                <a:latin typeface="Comic Sans MS" pitchFamily="66" charset="0"/>
              </a:rPr>
              <a:t> 8 мая 1967г. на могиле неизвестного солдата вспыхнул Вечный огонь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5" name="Picture 5" descr="vechnyi_ogon234_2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752600"/>
            <a:ext cx="4800600" cy="41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/>
            <a:r>
              <a:rPr lang="ru-RU" dirty="0" smtClean="0"/>
              <a:t>Георгиевская ленточка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00400" y="1554162"/>
            <a:ext cx="5791200" cy="4525963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latin typeface="Monotype Corsiva" pitchFamily="66" charset="0"/>
              </a:rPr>
              <a:t>Георгиевская лента</a:t>
            </a:r>
            <a:r>
              <a:rPr lang="ru-RU" dirty="0" smtClean="0">
                <a:latin typeface="Monotype Corsiva" pitchFamily="66" charset="0"/>
              </a:rPr>
              <a:t> — биколор (двуцвет) оранжевого и черного цветов. Она ведет свою историю от ленты к солдатскому ордену Святого Георгия Победоносца, учрежденного 26 ноября 1769 императрицей Екатериной II. Эта лента с небольшими изменениями вошла в наградную систему СССР как "Гвардейская лента" - знак особого отличия солдата. Ею обтянута колодка очень почетного «солдатского» ордена Славы.</a:t>
            </a:r>
          </a:p>
          <a:p>
            <a:endParaRPr lang="ru-RU" dirty="0"/>
          </a:p>
        </p:txBody>
      </p:sp>
      <p:pic>
        <p:nvPicPr>
          <p:cNvPr id="30722" name="Picture 2" descr="georg_lent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0"/>
            <a:ext cx="29718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Праздничный салют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62600" y="1554162"/>
            <a:ext cx="3581400" cy="4525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2000" b="1" dirty="0" smtClean="0"/>
              <a:t> </a:t>
            </a:r>
            <a:r>
              <a:rPr lang="ru-RU" sz="2000" b="1" dirty="0" smtClean="0">
                <a:latin typeface="Comic Sans MS" pitchFamily="66" charset="0"/>
              </a:rPr>
              <a:t>Салют Победе!</a:t>
            </a:r>
            <a:endParaRPr lang="ru-RU" sz="20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ru-RU" sz="2000" dirty="0" smtClean="0">
                <a:latin typeface="Comic Sans MS" pitchFamily="66" charset="0"/>
              </a:rPr>
              <a:t>Салют и слава годовщине</a:t>
            </a:r>
          </a:p>
          <a:p>
            <a:pPr>
              <a:buNone/>
            </a:pPr>
            <a:r>
              <a:rPr lang="ru-RU" sz="2000" dirty="0" smtClean="0">
                <a:latin typeface="Comic Sans MS" pitchFamily="66" charset="0"/>
              </a:rPr>
              <a:t>Навеки памятного дня!</a:t>
            </a:r>
          </a:p>
          <a:p>
            <a:pPr>
              <a:buNone/>
            </a:pPr>
            <a:r>
              <a:rPr lang="ru-RU" sz="2000" dirty="0" smtClean="0">
                <a:latin typeface="Comic Sans MS" pitchFamily="66" charset="0"/>
              </a:rPr>
              <a:t>Салют Победе, что в Берлине</a:t>
            </a:r>
          </a:p>
          <a:p>
            <a:pPr>
              <a:buNone/>
            </a:pPr>
            <a:r>
              <a:rPr lang="ru-RU" sz="2000" dirty="0" smtClean="0">
                <a:latin typeface="Comic Sans MS" pitchFamily="66" charset="0"/>
              </a:rPr>
              <a:t>Огнём попрала мощь огня!</a:t>
            </a:r>
          </a:p>
          <a:p>
            <a:pPr>
              <a:buNone/>
            </a:pPr>
            <a:r>
              <a:rPr lang="ru-RU" sz="2000" dirty="0" smtClean="0">
                <a:latin typeface="Comic Sans MS" pitchFamily="66" charset="0"/>
              </a:rPr>
              <a:t>Салют её большим и малым</a:t>
            </a:r>
          </a:p>
          <a:p>
            <a:pPr>
              <a:buNone/>
            </a:pPr>
            <a:r>
              <a:rPr lang="ru-RU" sz="2000" dirty="0" smtClean="0">
                <a:latin typeface="Comic Sans MS" pitchFamily="66" charset="0"/>
              </a:rPr>
              <a:t>Творцам, что шли путём одним,</a:t>
            </a:r>
          </a:p>
          <a:p>
            <a:pPr>
              <a:buNone/>
            </a:pPr>
            <a:r>
              <a:rPr lang="ru-RU" sz="2000" dirty="0" smtClean="0">
                <a:latin typeface="Comic Sans MS" pitchFamily="66" charset="0"/>
              </a:rPr>
              <a:t>Её бойцам и генералам,</a:t>
            </a:r>
          </a:p>
          <a:p>
            <a:pPr>
              <a:buNone/>
            </a:pPr>
            <a:r>
              <a:rPr lang="ru-RU" sz="2000" dirty="0" smtClean="0">
                <a:latin typeface="Comic Sans MS" pitchFamily="66" charset="0"/>
              </a:rPr>
              <a:t>Героям павшим и живым,</a:t>
            </a:r>
          </a:p>
          <a:p>
            <a:pPr algn="ctr">
              <a:buNone/>
            </a:pPr>
            <a:r>
              <a:rPr lang="ru-RU" sz="2000" dirty="0" smtClean="0">
                <a:latin typeface="Comic Sans MS" pitchFamily="66" charset="0"/>
              </a:rPr>
              <a:t>Салют!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7" name="Picture 3" descr="32b774982b49c9413dd662de85038e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828800"/>
            <a:ext cx="5105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101</TotalTime>
  <Words>273</Words>
  <PresentationFormat>Экран (4:3)</PresentationFormat>
  <Paragraphs>59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Презентацию подготовила старший воспитатель МДОУ «Детский сад №102» г. Саратова Аввакумова Ирина Николаевна</vt:lpstr>
      <vt:lpstr>Слайд 2</vt:lpstr>
      <vt:lpstr>Что такое Родина для нас</vt:lpstr>
      <vt:lpstr>Слайд 4</vt:lpstr>
      <vt:lpstr>Знамя победы над рейхстагом</vt:lpstr>
      <vt:lpstr>Подвиг русского солдата</vt:lpstr>
      <vt:lpstr>Вечный огонь</vt:lpstr>
      <vt:lpstr>Георгиевская ленточка</vt:lpstr>
      <vt:lpstr>Праздничный салют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15</cp:revision>
  <dcterms:modified xsi:type="dcterms:W3CDTF">2011-05-20T11:26:16Z</dcterms:modified>
</cp:coreProperties>
</file>