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2" r:id="rId3"/>
    <p:sldId id="265" r:id="rId4"/>
    <p:sldId id="270" r:id="rId5"/>
    <p:sldId id="26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CC0099"/>
    <a:srgbClr val="9900CC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>
        <p:scale>
          <a:sx n="100" d="100"/>
          <a:sy n="100" d="100"/>
        </p:scale>
        <p:origin x="-516" y="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9DC86-46A5-42F9-B85C-9F50E74C2380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C9BB2-18D4-414E-B61F-4253F25E9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9DC86-46A5-42F9-B85C-9F50E74C2380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C9BB2-18D4-414E-B61F-4253F25E9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9DC86-46A5-42F9-B85C-9F50E74C2380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C9BB2-18D4-414E-B61F-4253F25E9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9DC86-46A5-42F9-B85C-9F50E74C2380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C9BB2-18D4-414E-B61F-4253F25E9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9DC86-46A5-42F9-B85C-9F50E74C2380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C9BB2-18D4-414E-B61F-4253F25E9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9DC86-46A5-42F9-B85C-9F50E74C2380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C9BB2-18D4-414E-B61F-4253F25E9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9DC86-46A5-42F9-B85C-9F50E74C2380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C9BB2-18D4-414E-B61F-4253F25E9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9DC86-46A5-42F9-B85C-9F50E74C2380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C9BB2-18D4-414E-B61F-4253F25E9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9DC86-46A5-42F9-B85C-9F50E74C2380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C9BB2-18D4-414E-B61F-4253F25E9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9DC86-46A5-42F9-B85C-9F50E74C2380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C9BB2-18D4-414E-B61F-4253F25E9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9DC86-46A5-42F9-B85C-9F50E74C2380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C9BB2-18D4-414E-B61F-4253F25E9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9DC86-46A5-42F9-B85C-9F50E74C2380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C9BB2-18D4-414E-B61F-4253F25E9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49934204_illustration_art_of_children_b10-psd-04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28184" y="0"/>
            <a:ext cx="291581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Размер книжки небольшой ребёнок должен иметь возможность "играть" с ней самостоятельно. </a:t>
            </a:r>
          </a:p>
          <a:p>
            <a:endParaRPr lang="ru-RU" dirty="0"/>
          </a:p>
        </p:txBody>
      </p:sp>
      <p:pic>
        <p:nvPicPr>
          <p:cNvPr id="7" name="Рисунок 6" descr="0_8e3ab_90c54c4a_XL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396552" y="3284984"/>
            <a:ext cx="3960440" cy="3960440"/>
          </a:xfrm>
          <a:prstGeom prst="rect">
            <a:avLst/>
          </a:prstGeom>
        </p:spPr>
      </p:pic>
      <p:pic>
        <p:nvPicPr>
          <p:cNvPr id="6" name="Рисунок 5" descr="DSCN381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0533497">
            <a:off x="279638" y="415820"/>
            <a:ext cx="3086112" cy="23145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st121354_img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43808" y="980728"/>
            <a:ext cx="525658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Обратите внимание на наличие гигиенического сертификата (обычно указывается на последней странице или обложке) Ведь малыши часто пытаются грызть книгу. </a:t>
            </a:r>
          </a:p>
          <a:p>
            <a:endParaRPr lang="ru-RU" dirty="0"/>
          </a:p>
        </p:txBody>
      </p:sp>
      <p:pic>
        <p:nvPicPr>
          <p:cNvPr id="4" name="Рисунок 3" descr="DSCN386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707904" y="2996952"/>
            <a:ext cx="3566165" cy="26746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t_0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0_8e3ab_90c54c4a_XL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43608" y="3573016"/>
            <a:ext cx="2448272" cy="2448272"/>
          </a:xfrm>
          <a:prstGeom prst="rect">
            <a:avLst/>
          </a:prstGeom>
        </p:spPr>
      </p:pic>
      <p:pic>
        <p:nvPicPr>
          <p:cNvPr id="5" name="Рисунок 4" descr="d734940eae66t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419872" y="2204864"/>
            <a:ext cx="2520280" cy="2184243"/>
          </a:xfrm>
          <a:prstGeom prst="rect">
            <a:avLst/>
          </a:prstGeom>
        </p:spPr>
      </p:pic>
      <p:pic>
        <p:nvPicPr>
          <p:cNvPr id="7" name="Рисунок 6" descr="s97613423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300192" y="1412776"/>
            <a:ext cx="2088232" cy="23551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99592" y="1340768"/>
            <a:ext cx="27363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возрасте 1 года знакомство с веселыми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потешками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стихами и коротенькими сказками хорошо сопровождать яркими характерными жестами.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19872" y="4365104"/>
            <a:ext cx="540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двум годам, когда у ребёнка появляется интерес к буквам, - приобретите азбуку. Стоит помнить, что узнавание букв и чтение - вещи разные.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4088" y="0"/>
            <a:ext cx="3779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Три года - возраст почемучек - оптимальное время для покупки детских иллюстрированных энциклопедий.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9592" y="188640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Всему свое время</a:t>
            </a:r>
            <a:endParaRPr lang="ru-RU" sz="40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322868554_det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75656" y="1340768"/>
            <a:ext cx="6264696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ЗНАЧЕНИЕ КНИГИ В РАЗВИТИИ ДЕТЕЙ. 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ребенка формируется умение слушать, а это очень важное качество.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Расширяет представление ребенка о мире.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Знакомит его с вещами, природой, всем, что его окружает.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Ребенок учится правильно составлять предложения, его словарный запас расширяется, развивается воображение.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Чтение помогает ребенку лучше узнать родной язык, развивает фантазию.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Все, о чем говорится в книгах, имеет отношение к реальной жизни и формирует бережное, глубоко личностное отношение к книге вообще. 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F549AEAD02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5776" y="1916832"/>
            <a:ext cx="5544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r>
              <a:rPr lang="ru-RU" b="1" dirty="0" smtClean="0"/>
              <a:t>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267744" y="2276872"/>
            <a:ext cx="48245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Чем старше ребенок, тем многограннее становится круг его чтения. Задача родителей - постараться расширить детский кругозор, подбирая разнообразные книги.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980728"/>
            <a:ext cx="9144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«Люди перестают мыслить, когда перестают читать» 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(М. Горький)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230</Words>
  <Application>Microsoft Office PowerPoint</Application>
  <PresentationFormat>Экран (4:3)</PresentationFormat>
  <Paragraphs>20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Andrei</dc:creator>
  <cp:lastModifiedBy>Andrei</cp:lastModifiedBy>
  <cp:revision>30</cp:revision>
  <dcterms:created xsi:type="dcterms:W3CDTF">2012-12-09T17:33:15Z</dcterms:created>
  <dcterms:modified xsi:type="dcterms:W3CDTF">2012-12-12T20:14:29Z</dcterms:modified>
</cp:coreProperties>
</file>