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7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99"/>
    <a:srgbClr val="9900CC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100" d="100"/>
          <a:sy n="100" d="100"/>
        </p:scale>
        <p:origin x="-516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C86-46A5-42F9-B85C-9F50E74C238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9BB2-18D4-414E-B61F-4253F25E9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C86-46A5-42F9-B85C-9F50E74C238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9BB2-18D4-414E-B61F-4253F25E9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C86-46A5-42F9-B85C-9F50E74C238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9BB2-18D4-414E-B61F-4253F25E9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C86-46A5-42F9-B85C-9F50E74C238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9BB2-18D4-414E-B61F-4253F25E9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C86-46A5-42F9-B85C-9F50E74C238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9BB2-18D4-414E-B61F-4253F25E9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C86-46A5-42F9-B85C-9F50E74C238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9BB2-18D4-414E-B61F-4253F25E9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C86-46A5-42F9-B85C-9F50E74C238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9BB2-18D4-414E-B61F-4253F25E9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C86-46A5-42F9-B85C-9F50E74C238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9BB2-18D4-414E-B61F-4253F25E9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C86-46A5-42F9-B85C-9F50E74C238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9BB2-18D4-414E-B61F-4253F25E9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C86-46A5-42F9-B85C-9F50E74C238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9BB2-18D4-414E-B61F-4253F25E9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DC86-46A5-42F9-B85C-9F50E74C238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C9BB2-18D4-414E-B61F-4253F25E9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9DC86-46A5-42F9-B85C-9F50E74C2380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C9BB2-18D4-414E-B61F-4253F25E91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_18b48_6938f6a1_XL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1916832"/>
            <a:ext cx="75608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 на тему </a:t>
            </a:r>
          </a:p>
          <a:p>
            <a:pPr algn="ctr"/>
            <a:endParaRPr lang="ru-RU" sz="2800" dirty="0" smtClean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«Роль книги в жизни ребенка»</a:t>
            </a:r>
            <a:endParaRPr lang="ru-RU" sz="3600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664772_ra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7904" y="4005064"/>
            <a:ext cx="52565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Книга лёгкая - у малыша должно хватать сил на то, чтобы в любой момент достать ее с полки. </a:t>
            </a:r>
          </a:p>
          <a:p>
            <a:endParaRPr lang="ru-RU" dirty="0"/>
          </a:p>
        </p:txBody>
      </p:sp>
      <p:pic>
        <p:nvPicPr>
          <p:cNvPr id="6" name="Рисунок 5" descr="DSCN361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11960" y="908720"/>
            <a:ext cx="3672408" cy="27543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toramka-skazochnyj-ryzhij-kot-greetsya-na-solnce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149080"/>
            <a:ext cx="7236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Прочность книги обеспечивает обычный 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или ламинированный картон.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N367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87756" y="1340768"/>
            <a:ext cx="3744417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5240214_0lik.ru_primer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3717032"/>
            <a:ext cx="7632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книге крупные, яркие картинки и немного мелких отвлекающих деталей. Печатный текст - только    крупный, фразы - чёткие и лаконичные. </a:t>
            </a:r>
          </a:p>
          <a:p>
            <a:endParaRPr lang="ru-RU" sz="2800" dirty="0"/>
          </a:p>
        </p:txBody>
      </p:sp>
      <p:pic>
        <p:nvPicPr>
          <p:cNvPr id="4" name="Рисунок 3" descr="DSCN383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19872" y="1196751"/>
            <a:ext cx="1980220" cy="26402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70018_88c6cbe8_XL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2860"/>
            <a:ext cx="9144000" cy="68122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88641"/>
            <a:ext cx="53285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страница представляет собой яркую картинку, текст должен располагаться на светлом фоне. </a:t>
            </a:r>
          </a:p>
          <a:p>
            <a:endParaRPr lang="ru-RU" dirty="0"/>
          </a:p>
        </p:txBody>
      </p:sp>
      <p:pic>
        <p:nvPicPr>
          <p:cNvPr id="4" name="Рисунок 3" descr="DSCN384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2060848"/>
            <a:ext cx="3456384" cy="25922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81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Andrei</dc:creator>
  <cp:lastModifiedBy>Andrei</cp:lastModifiedBy>
  <cp:revision>30</cp:revision>
  <dcterms:created xsi:type="dcterms:W3CDTF">2012-12-09T17:33:15Z</dcterms:created>
  <dcterms:modified xsi:type="dcterms:W3CDTF">2012-12-12T20:13:51Z</dcterms:modified>
</cp:coreProperties>
</file>