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idx="1"/>
          </p:nvPr>
        </p:nvSpPr>
        <p:spPr>
          <a:xfrm>
            <a:off x="457200" y="500042"/>
            <a:ext cx="7239000" cy="595569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Предметно-развивающая среда в  средней группе №9 ДОУ</a:t>
            </a:r>
          </a:p>
          <a:p>
            <a:r>
              <a:rPr lang="ru-RU" sz="2400" dirty="0" smtClean="0"/>
              <a:t>Правильно организованная </a:t>
            </a:r>
            <a:r>
              <a:rPr lang="ru-RU" sz="3200" dirty="0" smtClean="0">
                <a:solidFill>
                  <a:srgbClr val="FF0000"/>
                </a:solidFill>
              </a:rPr>
              <a:t>развивающая среда </a:t>
            </a:r>
            <a:r>
              <a:rPr lang="ru-RU" sz="2400" dirty="0" smtClean="0"/>
              <a:t>позволяет каждому малышу найти занятие по душе, поверить в свои силы и способности, научиться взаимодействовать с педагогами и со сверстниками, понимать и оценивать их чувства и поступки, а ведь именно это и лежит в основе развивающего обучения. Свободная деятельность детей помогает им самостоятельно осуществлять поиск, включаться в процесс исследования, а не получать готовые знания от педагога, это позволяет развивать такие качества, как любознательность, инициативность, самостоятельность, способность к творческому самовыражению.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Уголок творчества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Творчество позволяет ребенку отразить в изобразительных образах свои впечатления об окружающем, выразить свое отношение к ним. Вместе с тем художественное творчество имеет неоценимое значение.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285992"/>
            <a:ext cx="328614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Физкультурный уголок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err="1" smtClean="0"/>
              <a:t>Задачи:развитие</a:t>
            </a:r>
            <a:r>
              <a:rPr lang="ru-RU" b="1" dirty="0" smtClean="0"/>
              <a:t> разнообразного движения, двигательного творчества и качества </a:t>
            </a:r>
            <a:r>
              <a:rPr lang="ru-RU" b="1" dirty="0" err="1" smtClean="0"/>
              <a:t>движения;ознакомление</a:t>
            </a:r>
            <a:r>
              <a:rPr lang="ru-RU" b="1" dirty="0" smtClean="0"/>
              <a:t> с пособиями и правилами пользования ими.</a:t>
            </a:r>
          </a:p>
          <a:p>
            <a:endParaRPr lang="ru-RU" dirty="0"/>
          </a:p>
        </p:txBody>
      </p:sp>
      <p:pic>
        <p:nvPicPr>
          <p:cNvPr id="7" name="Содержимое 6" descr="SAM_245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78300" y="2542778"/>
            <a:ext cx="3521075" cy="264080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Книжный уголок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err="1" smtClean="0"/>
              <a:t>Задачи:формирование</a:t>
            </a:r>
            <a:r>
              <a:rPr lang="ru-RU" b="1" dirty="0" smtClean="0"/>
              <a:t> навыка слушания, умения обращаться с книгой; формирование и расширение представлений об окружающем.</a:t>
            </a:r>
          </a:p>
          <a:p>
            <a:endParaRPr lang="ru-RU" dirty="0"/>
          </a:p>
        </p:txBody>
      </p:sp>
      <p:pic>
        <p:nvPicPr>
          <p:cNvPr id="9" name="Содержимое 8" descr="SAM_244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78300" y="2542778"/>
            <a:ext cx="3521075" cy="264080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Природный уголок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/>
              <a:t>Задачи:</a:t>
            </a:r>
          </a:p>
          <a:p>
            <a:pPr>
              <a:buNone/>
            </a:pPr>
            <a:r>
              <a:rPr lang="ru-RU" b="1" dirty="0" smtClean="0"/>
              <a:t>  экологическое воспитание и образование детей.</a:t>
            </a:r>
            <a:endParaRPr lang="ru-RU" dirty="0"/>
          </a:p>
        </p:txBody>
      </p:sp>
      <p:pic>
        <p:nvPicPr>
          <p:cNvPr id="7" name="Содержимое 6" descr="SAM_246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78300" y="2542778"/>
            <a:ext cx="3521075" cy="264080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Национальный уголок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86172" cy="4525963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Задачи: расширить представление ребенка об образе жизни людей, населяющих РТ, их обычаях, традициях, фольклоре на основе познания.</a:t>
            </a:r>
          </a:p>
          <a:p>
            <a:endParaRPr lang="ru-RU" dirty="0"/>
          </a:p>
        </p:txBody>
      </p:sp>
      <p:pic>
        <p:nvPicPr>
          <p:cNvPr id="7" name="Содержимое 6" descr="SAM_245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78300" y="2542778"/>
            <a:ext cx="3521075" cy="264080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Музыкальный уголок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/>
              <a:t>Задачи:</a:t>
            </a:r>
          </a:p>
          <a:p>
            <a:pPr>
              <a:buNone/>
            </a:pPr>
            <a:r>
              <a:rPr lang="ru-RU" b="1" dirty="0" smtClean="0"/>
              <a:t>   развитие слухового восприятия и внимания; формирование исполнительских навыков.</a:t>
            </a:r>
          </a:p>
          <a:p>
            <a:endParaRPr lang="ru-RU" dirty="0"/>
          </a:p>
        </p:txBody>
      </p:sp>
      <p:pic>
        <p:nvPicPr>
          <p:cNvPr id="7" name="Содержимое 6" descr="SAM_245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78300" y="2542778"/>
            <a:ext cx="3521075" cy="264080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Уголок конструирования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err="1" smtClean="0"/>
              <a:t>Задачи:развивать</a:t>
            </a:r>
            <a:r>
              <a:rPr lang="ru-RU" b="1" dirty="0" smtClean="0"/>
              <a:t> представления об основных свойствах геометрических </a:t>
            </a:r>
            <a:r>
              <a:rPr lang="ru-RU" b="1" dirty="0" err="1" smtClean="0"/>
              <a:t>форм,развивать</a:t>
            </a:r>
            <a:r>
              <a:rPr lang="ru-RU" b="1" dirty="0" smtClean="0"/>
              <a:t> навыки сотворчества со взрослыми, развивать мелкую моторику пальцев рук и т.д.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9" y="2205547"/>
            <a:ext cx="3214710" cy="310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Уголок сюжетно-ролевых игр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Задачи:</a:t>
            </a:r>
          </a:p>
          <a:p>
            <a:pPr>
              <a:buNone/>
            </a:pPr>
            <a:r>
              <a:rPr lang="ru-RU" b="1" dirty="0" smtClean="0"/>
              <a:t>  формирование ролевых </a:t>
            </a:r>
            <a:r>
              <a:rPr lang="ru-RU" b="1" dirty="0" err="1" smtClean="0"/>
              <a:t>действий;формирование</a:t>
            </a:r>
            <a:r>
              <a:rPr lang="ru-RU" b="1" dirty="0" smtClean="0"/>
              <a:t> коммуникативных навыков в </a:t>
            </a:r>
            <a:r>
              <a:rPr lang="ru-RU" b="1" dirty="0" err="1" smtClean="0"/>
              <a:t>игре;развитие</a:t>
            </a:r>
            <a:r>
              <a:rPr lang="ru-RU" b="1" dirty="0" smtClean="0"/>
              <a:t> подражательности и  т.д.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09" y="2071678"/>
            <a:ext cx="321471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71</TotalTime>
  <Words>249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  </vt:lpstr>
      <vt:lpstr>Уголок творчества</vt:lpstr>
      <vt:lpstr>Физкультурный уголок</vt:lpstr>
      <vt:lpstr>Книжный уголок</vt:lpstr>
      <vt:lpstr>Природный уголок</vt:lpstr>
      <vt:lpstr>Национальный уголок</vt:lpstr>
      <vt:lpstr>Музыкальный уголок</vt:lpstr>
      <vt:lpstr>Уголок конструирования</vt:lpstr>
      <vt:lpstr>Уголок сюжетно-ролевых игр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samsung</cp:lastModifiedBy>
  <cp:revision>9</cp:revision>
  <dcterms:created xsi:type="dcterms:W3CDTF">2013-05-16T18:32:50Z</dcterms:created>
  <dcterms:modified xsi:type="dcterms:W3CDTF">2013-12-06T15:25:49Z</dcterms:modified>
</cp:coreProperties>
</file>