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57" r:id="rId4"/>
    <p:sldId id="260" r:id="rId5"/>
    <p:sldId id="261" r:id="rId6"/>
    <p:sldId id="263" r:id="rId7"/>
    <p:sldId id="264" r:id="rId8"/>
    <p:sldId id="262" r:id="rId9"/>
    <p:sldId id="258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7181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F21DC-7370-40EC-849F-2362F84435CD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08E79-5659-4481-9B34-70CC6BA77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8E79-5659-4481-9B34-70CC6BA7796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8E79-5659-4481-9B34-70CC6BA7796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08E79-5659-4481-9B34-70CC6BA7796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64B1-D8EF-42EE-924A-89CC7060477E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12B6-8C7A-40CF-AEFD-D769A8699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64B1-D8EF-42EE-924A-89CC7060477E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12B6-8C7A-40CF-AEFD-D769A8699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64B1-D8EF-42EE-924A-89CC7060477E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12B6-8C7A-40CF-AEFD-D769A8699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64B1-D8EF-42EE-924A-89CC7060477E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12B6-8C7A-40CF-AEFD-D769A8699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64B1-D8EF-42EE-924A-89CC7060477E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12B6-8C7A-40CF-AEFD-D769A8699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64B1-D8EF-42EE-924A-89CC7060477E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12B6-8C7A-40CF-AEFD-D769A8699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64B1-D8EF-42EE-924A-89CC7060477E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12B6-8C7A-40CF-AEFD-D769A8699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64B1-D8EF-42EE-924A-89CC7060477E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12B6-8C7A-40CF-AEFD-D769A8699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64B1-D8EF-42EE-924A-89CC7060477E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12B6-8C7A-40CF-AEFD-D769A8699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64B1-D8EF-42EE-924A-89CC7060477E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12B6-8C7A-40CF-AEFD-D769A8699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264B1-D8EF-42EE-924A-89CC7060477E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312B6-8C7A-40CF-AEFD-D769A8699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1817D">
                <a:alpha val="54902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264B1-D8EF-42EE-924A-89CC7060477E}" type="datetimeFigureOut">
              <a:rPr lang="ru-RU" smtClean="0"/>
              <a:pPr/>
              <a:t>04.12.2011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312B6-8C7A-40CF-AEFD-D769A8699B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846640" cy="1368151"/>
          </a:xfrm>
          <a:prstGeom prst="doubleWave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70 ЛЕТ БИТВЫ ЗА МОСКВУ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013176"/>
            <a:ext cx="4752528" cy="1152128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62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ГБОУ ДЕТСКИЙ САДД 756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ЮВАО г.Москвы группа 3 воспитатели Кочеткова Г.В., Шевченко Ю.М.</a:t>
            </a: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7020272" y="2564904"/>
            <a:ext cx="1224136" cy="1296144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3571875" cy="476250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итва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7" y="0"/>
            <a:ext cx="91364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4566368" cy="6556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68760"/>
            <a:ext cx="3528392" cy="456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b="6803"/>
          <a:stretch>
            <a:fillRect/>
          </a:stretch>
        </p:blipFill>
        <p:spPr bwMode="auto">
          <a:xfrm>
            <a:off x="0" y="-9331"/>
            <a:ext cx="9352925" cy="686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19872" y="260648"/>
            <a:ext cx="5184576" cy="1584176"/>
          </a:xfrm>
          <a:prstGeom prst="wave">
            <a:avLst/>
          </a:prstGeom>
          <a:solidFill>
            <a:schemeClr val="accent2"/>
          </a:solidFill>
          <a:ln/>
        </p:spPr>
        <p:style>
          <a:lnRef idx="2">
            <a:schemeClr val="accent2">
              <a:shade val="50000"/>
            </a:schemeClr>
          </a:lnRef>
          <a:fillRef idx="1001">
            <a:schemeClr val="l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Ни кто не забыт ни что не забыто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0" y="260648"/>
            <a:ext cx="1728192" cy="1634480"/>
          </a:xfrm>
          <a:prstGeom prst="star5">
            <a:avLst/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convex"/>
            </a:sp3d>
          </a:bodyPr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1143000"/>
          </a:xfrm>
          <a:prstGeom prst="wave">
            <a:avLst>
              <a:gd name="adj1" fmla="val 12500"/>
              <a:gd name="adj2" fmla="val -151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ЦЕЛИ И ЗАДАЧИ</a:t>
            </a:r>
            <a:b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99000"/>
              <a:buBlip>
                <a:blip r:embed="rId2"/>
              </a:buBlip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Воспитывать чувство патриотизма</a:t>
            </a:r>
          </a:p>
          <a:p>
            <a:pPr algn="just">
              <a:buSzPct val="99000"/>
              <a:buBlip>
                <a:blip r:embed="rId2"/>
              </a:buBlip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Рассказать детям о  битве за Москву и ее значении в победе в Великой Отечественной войне.</a:t>
            </a:r>
          </a:p>
          <a:p>
            <a:pPr algn="just">
              <a:buSzPct val="99000"/>
              <a:buBlip>
                <a:blip r:embed="rId2"/>
              </a:buBlip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Расширить познания детей о Великой Отечественной войне.</a:t>
            </a: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372200" y="4725144"/>
            <a:ext cx="1368152" cy="1296144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ит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95"/>
            <a:ext cx="9144000" cy="6847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434604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908720"/>
            <a:ext cx="325197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780928"/>
            <a:ext cx="47625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04664"/>
            <a:ext cx="38862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5-конечная звезда 17"/>
          <p:cNvSpPr/>
          <p:nvPr/>
        </p:nvSpPr>
        <p:spPr>
          <a:xfrm>
            <a:off x="1835696" y="4869160"/>
            <a:ext cx="1368152" cy="1296144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5-конечная звезда 18"/>
          <p:cNvSpPr/>
          <p:nvPr/>
        </p:nvSpPr>
        <p:spPr>
          <a:xfrm>
            <a:off x="6228184" y="836712"/>
            <a:ext cx="1368152" cy="1296144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56197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87079"/>
            <a:ext cx="3456384" cy="39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алалих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75" y="561975"/>
            <a:ext cx="7639050" cy="5734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4248472" cy="31827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4664"/>
            <a:ext cx="3888432" cy="2506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356992"/>
            <a:ext cx="5112568" cy="33140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итв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30" y="0"/>
            <a:ext cx="91171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58</Words>
  <Application>Microsoft Office PowerPoint</Application>
  <PresentationFormat>Экран (4:3)</PresentationFormat>
  <Paragraphs>11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70 ЛЕТ БИТВЫ ЗА МОСКВУ</vt:lpstr>
      <vt:lpstr> ЦЕЛИ И ЗАДАЧИ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Ни кто не забыт ни что не забыто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Admin</cp:lastModifiedBy>
  <cp:revision>31</cp:revision>
  <dcterms:created xsi:type="dcterms:W3CDTF">2011-12-02T15:26:59Z</dcterms:created>
  <dcterms:modified xsi:type="dcterms:W3CDTF">2011-12-04T19:54:20Z</dcterms:modified>
</cp:coreProperties>
</file>