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33C6B6-F3FA-4A2F-97FD-0319906D7B4A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156E75-AE08-45D8-A429-923F49CE237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6;&#1080;&#1084;.12C17BD627D543B\&#1052;&#1086;&#1080;%20&#1076;&#1086;&#1082;&#1091;&#1084;&#1077;&#1085;&#1090;&#1099;\loxia_curvirostra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6;&#1080;&#1084;.12C17BD627D543B\&#1052;&#1086;&#1080;%20&#1076;&#1086;&#1082;&#1091;&#1084;&#1077;&#1085;&#1090;&#1099;\loxia_curvirostra.wav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6;&#1080;&#1084;.12C17BD627D543B\&#1052;&#1086;&#1080;%20&#1076;&#1086;&#1082;&#1091;&#1084;&#1077;&#1085;&#1090;&#1099;\loxia_curvirostra2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6;&#1080;&#1084;.12C17BD627D543B\&#1052;&#1086;&#1080;%20&#1076;&#1086;&#1082;&#1091;&#1084;&#1077;&#1085;&#1090;&#1099;\loxia_curvirostra.mp3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6;&#1080;&#1084;.12C17BD627D543B\&#1052;&#1086;&#1080;%20&#1076;&#1086;&#1082;&#1091;&#1084;&#1077;&#1085;&#1090;&#1099;\loxia_curvirostra.wav" TargetMode="Externa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1857388"/>
          </a:xfrm>
        </p:spPr>
        <p:txBody>
          <a:bodyPr>
            <a:noAutofit/>
          </a:bodyPr>
          <a:lstStyle/>
          <a:p>
            <a:r>
              <a:rPr lang="tt-RU" sz="6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Кошлар – безнең дусларыбыз!</a:t>
            </a:r>
            <a:endParaRPr lang="ru-RU" sz="66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t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Чукыр 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loxia_curvirost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91-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7000900"/>
          </a:xfrm>
        </p:spPr>
      </p:pic>
      <p:pic>
        <p:nvPicPr>
          <p:cNvPr id="6" name="loxia_curvirostr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14285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90-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0"/>
            <a:ext cx="5000660" cy="6715148"/>
          </a:xfrm>
        </p:spPr>
      </p:pic>
      <p:pic>
        <p:nvPicPr>
          <p:cNvPr id="5" name="Рисунок 4" descr="291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0"/>
            <a:ext cx="6072230" cy="8429660"/>
          </a:xfrm>
          <a:prstGeom prst="rect">
            <a:avLst/>
          </a:prstGeom>
        </p:spPr>
      </p:pic>
      <p:pic>
        <p:nvPicPr>
          <p:cNvPr id="6" name="loxia_curvirostra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857356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kles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loxia_curvirostra1.wav">
            <a:hlinkClick r:id="" action="ppaction://media"/>
          </p:cNvPr>
          <p:cNvPicPr>
            <a:picLocks noRot="1" noChangeAspect="1"/>
          </p:cNvPicPr>
          <p:nvPr>
            <a:wavAudioFile r:embed="rId1" name="loxia_curvirostra1.wav"/>
          </p:nvPr>
        </p:nvPicPr>
        <p:blipFill>
          <a:blip r:embed="rId4"/>
          <a:stretch>
            <a:fillRect/>
          </a:stretch>
        </p:blipFill>
        <p:spPr>
          <a:xfrm>
            <a:off x="571472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4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7383_pic1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loxia_curvirost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8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231627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715148"/>
          </a:xfrm>
        </p:spPr>
      </p:pic>
      <p:pic>
        <p:nvPicPr>
          <p:cNvPr id="7" name="loxia_curvirostr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14285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9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8858288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6</Words>
  <Application>Microsoft Office PowerPoint</Application>
  <PresentationFormat>Экран (4:3)</PresentationFormat>
  <Paragraphs>3</Paragraphs>
  <Slides>8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Кошлар – безнең дусларыбыз!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Кошлар – безнең дусларыбыз!</dc:title>
  <dc:creator>Рим</dc:creator>
  <cp:lastModifiedBy>Рим</cp:lastModifiedBy>
  <cp:revision>3</cp:revision>
  <dcterms:created xsi:type="dcterms:W3CDTF">2010-01-26T17:55:14Z</dcterms:created>
  <dcterms:modified xsi:type="dcterms:W3CDTF">2010-01-26T18:24:08Z</dcterms:modified>
</cp:coreProperties>
</file>