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4" r:id="rId5"/>
    <p:sldId id="275" r:id="rId6"/>
    <p:sldId id="276" r:id="rId7"/>
    <p:sldId id="261" r:id="rId8"/>
    <p:sldId id="262" r:id="rId9"/>
    <p:sldId id="272" r:id="rId10"/>
    <p:sldId id="273" r:id="rId11"/>
    <p:sldId id="277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80" d="100"/>
          <a:sy n="8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5A6832-7FB6-40DD-8BE0-495F58825B1F}" type="datetimeFigureOut">
              <a:rPr lang="ru-RU" smtClean="0"/>
              <a:t>03.12.2011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54C4F5-A69A-4E63-A917-FB0E85243D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064896" cy="532859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Взаимодействие ДОУ с родителями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воспитанников по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профилактике детского дорожно-транспортного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травматизма</a:t>
            </a:r>
          </a:p>
          <a:p>
            <a:pPr algn="ctr"/>
            <a:r>
              <a:rPr lang="ru-RU" sz="1600" b="1" dirty="0" smtClean="0"/>
              <a:t>Тематическая консультация для родителей</a:t>
            </a:r>
          </a:p>
          <a:p>
            <a:pPr algn="ctr"/>
            <a:r>
              <a:rPr lang="ru-RU" sz="1600" b="1" dirty="0" smtClean="0"/>
              <a:t>«Профилактика детского травматизма на дорогах»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Автор: воспитатель ГДОУ №27 Корнева Елена Александровна</a:t>
            </a:r>
          </a:p>
          <a:p>
            <a:pPr algn="ctr"/>
            <a:r>
              <a:rPr lang="ru-RU" sz="1800" dirty="0" smtClean="0"/>
              <a:t> </a:t>
            </a:r>
          </a:p>
          <a:p>
            <a:pPr algn="ctr"/>
            <a:endParaRPr lang="ru-RU" sz="1800" dirty="0"/>
          </a:p>
          <a:p>
            <a:pPr algn="ctr"/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 smtClean="0"/>
              <a:t>Государственное дошкольное образовательное учреждение детский сад №27 общеразвивающего вида с приоритетным осуществлением физического развития воспитанников Василеостровского административного района </a:t>
            </a:r>
            <a:br>
              <a:rPr lang="ru-RU" sz="1400" dirty="0" smtClean="0"/>
            </a:br>
            <a:r>
              <a:rPr lang="ru-RU" sz="1400" dirty="0" smtClean="0"/>
              <a:t>г. Санкт-Петербурга</a:t>
            </a:r>
            <a:endParaRPr lang="ru-RU" sz="1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5"/>
            <a:ext cx="3574456" cy="2739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82" y="2924946"/>
            <a:ext cx="3652117" cy="2739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" y="34652"/>
            <a:ext cx="1013098" cy="1090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5616624" cy="5472608"/>
          </a:xfrm>
        </p:spPr>
        <p:txBody>
          <a:bodyPr/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Не выходите с ребенком на проезжую часть из-за каких-либо препятствий: стоящих автомобилей, кустов, закрывающих обзор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не наискосок, а прямо, строго перпендикулярно. Ребенок должен понимать, что это делается для лучшего наблюдения за движением транспорта.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зеленый сигнал светофора. Объясняйте ребенку, что переходить дорогу на зеленый мигающий сигнал нельзя. Он горит всего три секунды, можно попасть в ДТП.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3097"/>
            <a:ext cx="2528752" cy="390807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perspectiveLeft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8510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3612"/>
          <a:stretch>
            <a:fillRect/>
          </a:stretch>
        </p:blipFill>
        <p:spPr>
          <a:xfrm>
            <a:off x="899592" y="2060848"/>
            <a:ext cx="3293166" cy="3528392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124744"/>
            <a:ext cx="4558210" cy="561662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ускоряйте шаг и не бегите вместе с ребенком на остановку нужного маршрутного транспорта. Приучите ребенка, что это опасно, лучше подождать следующий автобус (троллейбус) и т. д.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остановках маршрутного транспорта держите ребенка крепко за руку. Нередки случаи, когда ребенок вырывается и выбегает на проезжую часть.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Переходите проезжую часть только на пешеходных переходах. Не обходите маршрутный транспорт спереди или сзади. 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При высадке из автобуса, троллейбуса, трамвая, такси выходите первыми. В противном случае ребенок может упасть или выбежать на проезжую часть дороги.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38353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поведения на остановке маршрутного транспорта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824413" y="4652963"/>
            <a:ext cx="4319587" cy="29527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8713788" cy="13684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Родители – образец для подражания!!!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51837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Правила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движения – верная наука!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Соблюдать их все должны 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 бабушки и внуки!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Главное, чтоб дети видели, как ведут себя родители на дороге и в метро, и от этого всем будет хорошо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51834"/>
            <a:ext cx="3384376" cy="2965395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9593" y="620688"/>
            <a:ext cx="7406208" cy="1368152"/>
          </a:xfrm>
        </p:spPr>
        <p:txBody>
          <a:bodyPr/>
          <a:lstStyle/>
          <a:p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b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1043609" y="1988840"/>
            <a:ext cx="7090988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</a:rPr>
              <a:t>Всем </a:t>
            </a:r>
            <a:r>
              <a:rPr lang="ru-RU" sz="2400" b="1" dirty="0">
                <a:solidFill>
                  <a:srgbClr val="002060"/>
                </a:solidFill>
              </a:rPr>
              <a:t>дорог желаем ровных,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 smtClean="0"/>
              <a:t>             </a:t>
            </a:r>
            <a:r>
              <a:rPr lang="ru-RU" sz="2400" b="1" dirty="0" smtClean="0">
                <a:solidFill>
                  <a:srgbClr val="00B050"/>
                </a:solidFill>
              </a:rPr>
              <a:t>Пусть </a:t>
            </a:r>
            <a:r>
              <a:rPr lang="ru-RU" sz="2400" b="1" dirty="0">
                <a:solidFill>
                  <a:srgbClr val="00B050"/>
                </a:solidFill>
              </a:rPr>
              <a:t>горит зеленый свет,</a:t>
            </a:r>
          </a:p>
          <a:p>
            <a:endParaRPr lang="ru-RU" sz="2400" b="1" dirty="0"/>
          </a:p>
          <a:p>
            <a:pPr marL="45720" indent="0">
              <a:buNone/>
            </a:pPr>
            <a:r>
              <a:rPr lang="ru-RU" sz="2400" b="1" dirty="0" smtClean="0"/>
              <a:t>                     </a:t>
            </a:r>
            <a:r>
              <a:rPr lang="ru-RU" sz="2400" b="1" dirty="0" smtClean="0">
                <a:solidFill>
                  <a:schemeClr val="accent5"/>
                </a:solidFill>
              </a:rPr>
              <a:t>И </a:t>
            </a:r>
            <a:r>
              <a:rPr lang="ru-RU" sz="2400" b="1" dirty="0">
                <a:solidFill>
                  <a:schemeClr val="accent5"/>
                </a:solidFill>
              </a:rPr>
              <a:t>успехов Вам </a:t>
            </a:r>
            <a:r>
              <a:rPr lang="ru-RU" sz="2400" b="1" dirty="0" smtClean="0">
                <a:solidFill>
                  <a:schemeClr val="accent5"/>
                </a:solidFill>
              </a:rPr>
              <a:t>огромных,</a:t>
            </a:r>
            <a:endParaRPr lang="ru-RU" sz="2400" b="1" dirty="0">
              <a:solidFill>
                <a:schemeClr val="accent5"/>
              </a:solidFill>
            </a:endParaRPr>
          </a:p>
          <a:p>
            <a:endParaRPr lang="ru-RU" sz="2400" b="1" dirty="0">
              <a:solidFill>
                <a:schemeClr val="accent5"/>
              </a:solidFill>
            </a:endParaRPr>
          </a:p>
          <a:p>
            <a:pPr marL="45720" indent="0">
              <a:buNone/>
            </a:pPr>
            <a:r>
              <a:rPr lang="ru-RU" sz="2400" b="1" dirty="0" smtClean="0"/>
              <a:t>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здоровья на сто лет!</a:t>
            </a:r>
          </a:p>
        </p:txBody>
      </p:sp>
    </p:spTree>
    <p:extLst>
      <p:ext uri="{BB962C8B-B14F-4D97-AF65-F5344CB8AC3E}">
        <p14:creationId xmlns:p14="http://schemas.microsoft.com/office/powerpoint/2010/main" val="101761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405"/>
            <a:ext cx="6512511" cy="148044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Уважаемые родители!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484784"/>
            <a:ext cx="4032448" cy="475252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 знаете дорожные знаки, знаете правила дорожного движения. Эти правила – закон дороги. Их знание и соблюдение совершенно необходимы в современном мире. Например, в Англии, где число автомобилей в 2 раза больше, чем в России, погибает в 20 раз детей меньше, чем в нашей стране. В среднем каждый день погибает 15 детей и 150 человек получают травмы.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Значит ежегодно около 60 000 детей, став школьниками, совершают ошибки. Задумайтесь…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816424" cy="377648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7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rgbClr val="FF0000"/>
                </a:solidFill>
              </a:rPr>
              <a:t>Как хорошо Вы знаете правила дорожного </a:t>
            </a:r>
            <a:r>
              <a:rPr lang="ru-RU" sz="3200" dirty="0" smtClean="0">
                <a:solidFill>
                  <a:srgbClr val="FF0000"/>
                </a:solidFill>
              </a:rPr>
              <a:t>движения?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988840"/>
            <a:ext cx="8496943" cy="3177721"/>
          </a:xfrm>
        </p:spPr>
        <p:txBody>
          <a:bodyPr>
            <a:normAutofit lnSpcReduction="10000"/>
          </a:bodyPr>
          <a:lstStyle/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какой сигнал светофора вы обычно начинаете переход дороги?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Разрешается ли переходить проезжую часть вне пешеходного перехода?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Есть ли разница между этими знаками?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Всегда ли Вы подчиняетесь сигналам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светофора?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обходить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трамвай?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Как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обходить автобус/ троллейбус, стоящий на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остановке?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Разрешается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 выходить на проезжую часть во время посадки 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трамвай?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необходимо предпринять для перехода проезжей части в тёмное время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суток?</a:t>
            </a:r>
          </a:p>
          <a:p>
            <a:pPr marL="502920" indent="-4572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означает термин «закрытый обзор»?</a:t>
            </a:r>
          </a:p>
          <a:p>
            <a:pPr marL="502920" indent="-457200" algn="just">
              <a:buAutoNum type="arabicPeriod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0292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SpitFire\Desktop\вопро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1449"/>
            <a:ext cx="1368152" cy="10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1784"/>
            <a:ext cx="1221112" cy="12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60806"/>
            <a:ext cx="113412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62650"/>
            <a:ext cx="2189275" cy="15459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3" y="5062650"/>
            <a:ext cx="2199196" cy="15841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464496" cy="525658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Переход дороги в неположенном месте, перед близко идущим транспортом.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Игры на проезжей части и возле нее.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Катание на велосипеде, роликах, других самокатных средствах по проезжей части дороги.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Невнимание к сигналам светофора. Переход проезжей части на красный или желтый сигналы светофора.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Выход на проезжую часть из-за стоящих машин, сооружений, зеленых насаждений и других препятствий.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Неправильный выбор места перехода дороги при высадке из маршрутного транспорта. Обход транспорта спереди или сзади.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Незнание правил перехода перекрестка.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Хождение по проезжей части при наличии тротуара.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Бегство от опасности в потоке движущегося транспорта.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Движение по загородной дороге по направлению движения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30341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Причины детского дорожно-транспортного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травматизма:</a:t>
            </a:r>
            <a:endParaRPr lang="ru-RU" sz="2800" dirty="0"/>
          </a:p>
        </p:txBody>
      </p:sp>
      <p:pic>
        <p:nvPicPr>
          <p:cNvPr id="8" name="Picture 3" descr="C:\Users\SpitFire\Desktop\воск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35"/>
            <a:ext cx="1296144" cy="1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62747" cy="424847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1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39952" y="2204864"/>
            <a:ext cx="4752528" cy="4176464"/>
          </a:xfrm>
        </p:spPr>
        <p:txBody>
          <a:bodyPr>
            <a:normAutofit fontScale="85000" lnSpcReduction="20000"/>
          </a:bodyPr>
          <a:lstStyle/>
          <a:p>
            <a:pPr algn="just"/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Ребенок до 8 лет еще плохо распознает источник звуков, и слышит только те звуки, которые ему интересны</a:t>
            </a: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В 5-летнем возрасте ребенок ориентируется на расстоянии до 5 метров. Остальные машины слева и справа остаются незамеченными. Он видит только то, что находится напротив.</a:t>
            </a:r>
          </a:p>
          <a:p>
            <a:pPr algn="just"/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Реакция у ребенка замедленная. Он не в состоянии на бегу сразу же остановится, поэтому на сигнал автомобиля реагирует со значительным опозданием.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4481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Возрастные  физиологические особенности, </a:t>
            </a:r>
            <a:r>
              <a:rPr lang="ru-RU" sz="2800" dirty="0">
                <a:solidFill>
                  <a:srgbClr val="FF0000"/>
                </a:solidFill>
              </a:rPr>
              <a:t>к</a:t>
            </a:r>
            <a:r>
              <a:rPr lang="ru-RU" sz="2800" dirty="0" smtClean="0">
                <a:solidFill>
                  <a:srgbClr val="FF0000"/>
                </a:solidFill>
              </a:rPr>
              <a:t>оторые влияют на поведение ребенка на дороге: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3949"/>
          <a:stretch>
            <a:fillRect/>
          </a:stretch>
        </p:blipFill>
        <p:spPr>
          <a:xfrm>
            <a:off x="395536" y="2060848"/>
            <a:ext cx="3672408" cy="3434191"/>
          </a:xfrm>
          <a:ln w="3810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  <a:scene3d>
            <a:camera prst="perspectiveRight"/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8673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5544616" cy="45365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У дошкольников нет знаний и представлений о видах поступательного движения транспортных средств (т.е. ребенок убежден, что транспортные средства могут останавливаться также мгновенно как игрушечные).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Внимание ребенка сосредоточено на том, что он делает. Заметив предмет или человека, который  привлекает его внимание, ребенок может устремиться за ним, забыв обо всем на свете.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Ребенок не осознает ответственности за собственное поведение на дороге. Не прогнозирует к каким последствием приведет его поступок для участников движения. Для него лично.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Собственная безопасность в условиях движения, особенно на пешеходных переходах</a:t>
            </a:r>
            <a:r>
              <a:rPr lang="ru-RU" dirty="0">
                <a:solidFill>
                  <a:srgbClr val="002060"/>
                </a:solidFill>
              </a:rPr>
              <a:t>,</a:t>
            </a:r>
            <a:r>
              <a:rPr lang="ru-RU" dirty="0" smtClean="0">
                <a:solidFill>
                  <a:srgbClr val="002060"/>
                </a:solidFill>
              </a:rPr>
              <a:t> зачастую детьми недооценивается.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69674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Психологические особенности ребенка, которые влияют на поведение на дороге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885306" cy="3816424"/>
          </a:xfrm>
          <a:prstGeom prst="rect">
            <a:avLst/>
          </a:prstGeom>
          <a:ln w="38100">
            <a:solidFill>
              <a:srgbClr val="00B05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92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5148064" y="1988840"/>
            <a:ext cx="3841241" cy="4086200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4350" stA="23000" endA="300" endPos="28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464497" cy="468052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Всегда пристегивайтесь ремнями безопасности и объясняйте ребенку, зачем это нужно делать. 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шеи).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Дети до 12 лет должны сидеть в специальном детском удерживающем устройстве (кресле) или занимать самые безопасные места в автомобиле: середину и правую часть заднего сиденья.</a:t>
            </a:r>
          </a:p>
          <a:p>
            <a:pPr lvl="0"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Учите ребенка правильному выходу из автомобиля через правую дверь, которая находится со стороны тротуара.</a:t>
            </a:r>
          </a:p>
          <a:p>
            <a:pPr algn="just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8353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Правила перевозки детей в автомобиле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5400600" cy="51125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Находясь на улице с ребенком, крепко держите его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определять: нет ли опасности приближающегося транспорта. Если у подъезда дома есть движение транспорта, обратите на это его внимание. Вместе с ним посмотрите: не приближается ли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 движении по тротуару придерживайтесь стороны подальше от проезжей части. Взрослый должен находиться со стороны проезжей части.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Приучите ребенка, идя по тротуару, внимательно наблюдать за выездом автомобилей из арок дворов и поворотами транспорта на перекрестках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Обучение детей наблюдательности на улице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0" y="1484784"/>
            <a:ext cx="2530567" cy="38884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87824" y="731520"/>
            <a:ext cx="5832648" cy="593784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 переходе проезжей части дороги остановитесь и осмотритесь по сторонам. Показывайте ребенку следующие действия по осмотру дороги: поворот головы налево, направо, еще раз налево. </a:t>
            </a:r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Дойдя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до разделительной линии, делайте вместе с ним поворот головы направо. Если нет движения транспорта, продолжайте переход, не останавливаясь, а если есть – остановитесь на линии и пропустите транспорт, держа ребенка за руку.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Учите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ребенка всматриваться вдаль, пропускать приближающийся транспорт.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Наблюдая за приближающимися транспортными средствами, обращайте внимание ребенка на то, что за большими машинами (автобус, троллейбус) может быть опасность – движущийся на большой скорости легковой автомобиль или мотоцикл. Поэтому лучше подождать, ког­да большая машина проедет, и убедиться в отсутствии скрытой опасности.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542562" cy="374441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267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1076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Государственное дошкольное образовательное учреждение детский сад №27 общеразвивающего вида с приоритетным осуществлением физического развития воспитанников Василеостровского административного района  г. Санкт-Петербурга</vt:lpstr>
      <vt:lpstr>Уважаемые родители!</vt:lpstr>
      <vt:lpstr>Как хорошо Вы знаете правила дорожного движения?</vt:lpstr>
      <vt:lpstr>Причины детского дорожно-транспортного травматизма:</vt:lpstr>
      <vt:lpstr>Возрастные  физиологические особенности, которые влияют на поведение ребенка на дороге:</vt:lpstr>
      <vt:lpstr>Психологические особенности ребенка, которые влияют на поведение на дороге</vt:lpstr>
      <vt:lpstr>Правила перевозки детей в автомобиле</vt:lpstr>
      <vt:lpstr>Обучение детей наблюдательности на улице</vt:lpstr>
      <vt:lpstr>Презентация PowerPoint</vt:lpstr>
      <vt:lpstr>Презентация PowerPoint</vt:lpstr>
      <vt:lpstr>Правила поведения на остановке маршрутного транспорта</vt:lpstr>
      <vt:lpstr>Родители – образец для подражания!!!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 родителями по профилактике детского дорожно-транспортного травматизма</dc:title>
  <dc:creator>SpitFire</dc:creator>
  <cp:lastModifiedBy>Admin</cp:lastModifiedBy>
  <cp:revision>40</cp:revision>
  <dcterms:created xsi:type="dcterms:W3CDTF">2011-11-20T17:34:13Z</dcterms:created>
  <dcterms:modified xsi:type="dcterms:W3CDTF">2011-12-03T20:04:04Z</dcterms:modified>
</cp:coreProperties>
</file>