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B493D-D1F4-499C-B87F-ECB26BDCFA0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22BDA-7ABE-44D3-821F-C024FC63740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Четыре общих принципа Конвенции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C878822-1EA8-4672-A605-69EA595280D3}" type="parTrans" cxnId="{DB408580-ADDC-4AA3-89B4-A34E3D97D193}">
      <dgm:prSet/>
      <dgm:spPr/>
      <dgm:t>
        <a:bodyPr/>
        <a:lstStyle/>
        <a:p>
          <a:endParaRPr lang="ru-RU"/>
        </a:p>
      </dgm:t>
    </dgm:pt>
    <dgm:pt modelId="{937D559A-83F9-4F0E-8349-9BDC196199F8}" type="sibTrans" cxnId="{DB408580-ADDC-4AA3-89B4-A34E3D97D193}">
      <dgm:prSet/>
      <dgm:spPr/>
      <dgm:t>
        <a:bodyPr/>
        <a:lstStyle/>
        <a:p>
          <a:endParaRPr lang="ru-RU"/>
        </a:p>
      </dgm:t>
    </dgm:pt>
    <dgm:pt modelId="{688D8370-AFD8-41EC-A9EE-E76DED9CBAF6}">
      <dgm:prSet phldrT="[Текст]"/>
      <dgm:spPr/>
      <dgm:t>
        <a:bodyPr/>
        <a:lstStyle/>
        <a:p>
          <a:r>
            <a:rPr lang="ru-RU" dirty="0" err="1" smtClean="0"/>
            <a:t>Недискриминация</a:t>
          </a:r>
          <a:r>
            <a:rPr lang="ru-RU" dirty="0" smtClean="0"/>
            <a:t> статья 2</a:t>
          </a:r>
          <a:endParaRPr lang="ru-RU" dirty="0"/>
        </a:p>
      </dgm:t>
    </dgm:pt>
    <dgm:pt modelId="{E39A2C9A-BE02-47F5-97C5-5DFD69399301}" type="parTrans" cxnId="{C726CC09-2D6F-4FCF-A527-C2A920D59989}">
      <dgm:prSet/>
      <dgm:spPr/>
      <dgm:t>
        <a:bodyPr/>
        <a:lstStyle/>
        <a:p>
          <a:endParaRPr lang="ru-RU"/>
        </a:p>
      </dgm:t>
    </dgm:pt>
    <dgm:pt modelId="{1ED1405C-0939-4D2D-8CF3-AFCD6D727271}" type="sibTrans" cxnId="{C726CC09-2D6F-4FCF-A527-C2A920D59989}">
      <dgm:prSet/>
      <dgm:spPr/>
      <dgm:t>
        <a:bodyPr/>
        <a:lstStyle/>
        <a:p>
          <a:endParaRPr lang="ru-RU"/>
        </a:p>
      </dgm:t>
    </dgm:pt>
    <dgm:pt modelId="{9E859A16-A740-49CB-9227-B713CBF1D5B8}">
      <dgm:prSet phldrT="[Текст]"/>
      <dgm:spPr/>
      <dgm:t>
        <a:bodyPr/>
        <a:lstStyle/>
        <a:p>
          <a:r>
            <a:rPr lang="ru-RU" smtClean="0"/>
            <a:t>Право на жизнь, выживание и развитие             статья 6</a:t>
          </a:r>
          <a:endParaRPr lang="ru-RU" dirty="0"/>
        </a:p>
      </dgm:t>
    </dgm:pt>
    <dgm:pt modelId="{2CAC2145-A45E-465D-8092-B0F441947E4E}" type="parTrans" cxnId="{046DB52E-9E26-4730-8F4D-EB80B99BD456}">
      <dgm:prSet/>
      <dgm:spPr/>
      <dgm:t>
        <a:bodyPr/>
        <a:lstStyle/>
        <a:p>
          <a:endParaRPr lang="ru-RU"/>
        </a:p>
      </dgm:t>
    </dgm:pt>
    <dgm:pt modelId="{79C875EC-712A-41B1-9902-2F10AF40CEA7}" type="sibTrans" cxnId="{046DB52E-9E26-4730-8F4D-EB80B99BD456}">
      <dgm:prSet/>
      <dgm:spPr/>
      <dgm:t>
        <a:bodyPr/>
        <a:lstStyle/>
        <a:p>
          <a:endParaRPr lang="ru-RU"/>
        </a:p>
      </dgm:t>
    </dgm:pt>
    <dgm:pt modelId="{00D8FA89-F4A9-42EA-9BED-DFD601E02380}">
      <dgm:prSet phldrT="[Текст]"/>
      <dgm:spPr/>
      <dgm:t>
        <a:bodyPr/>
        <a:lstStyle/>
        <a:p>
          <a:r>
            <a:rPr lang="ru-RU" smtClean="0"/>
            <a:t>Взгляды ребенка статья 12</a:t>
          </a:r>
          <a:endParaRPr lang="ru-RU" dirty="0"/>
        </a:p>
      </dgm:t>
    </dgm:pt>
    <dgm:pt modelId="{1EAA9751-EE9D-46FB-8003-8B829D7D7F91}" type="parTrans" cxnId="{0314A2C6-C12B-406F-8AB4-AE4C829E6063}">
      <dgm:prSet/>
      <dgm:spPr/>
      <dgm:t>
        <a:bodyPr/>
        <a:lstStyle/>
        <a:p>
          <a:endParaRPr lang="ru-RU"/>
        </a:p>
      </dgm:t>
    </dgm:pt>
    <dgm:pt modelId="{B8899009-5009-4525-88C0-D566C424214A}" type="sibTrans" cxnId="{0314A2C6-C12B-406F-8AB4-AE4C829E6063}">
      <dgm:prSet/>
      <dgm:spPr/>
      <dgm:t>
        <a:bodyPr/>
        <a:lstStyle/>
        <a:p>
          <a:endParaRPr lang="ru-RU"/>
        </a:p>
      </dgm:t>
    </dgm:pt>
    <dgm:pt modelId="{E6F9C289-8981-42B2-8334-D5D0C5483228}">
      <dgm:prSet phldrT="[Текст]"/>
      <dgm:spPr/>
      <dgm:t>
        <a:bodyPr/>
        <a:lstStyle/>
        <a:p>
          <a:r>
            <a:rPr lang="ru-RU" smtClean="0"/>
            <a:t>Наилучшее обеспечение интересов ребенка статья 3</a:t>
          </a:r>
          <a:endParaRPr lang="ru-RU" dirty="0"/>
        </a:p>
      </dgm:t>
    </dgm:pt>
    <dgm:pt modelId="{856E0361-0B34-4D37-A421-82CB1AE4594D}" type="parTrans" cxnId="{8763B2CB-560A-4B23-93A4-FE494AE7D523}">
      <dgm:prSet/>
      <dgm:spPr/>
      <dgm:t>
        <a:bodyPr/>
        <a:lstStyle/>
        <a:p>
          <a:endParaRPr lang="ru-RU"/>
        </a:p>
      </dgm:t>
    </dgm:pt>
    <dgm:pt modelId="{67042B8B-EEAC-4CF7-A2CB-3E547038693C}" type="sibTrans" cxnId="{8763B2CB-560A-4B23-93A4-FE494AE7D523}">
      <dgm:prSet/>
      <dgm:spPr/>
      <dgm:t>
        <a:bodyPr/>
        <a:lstStyle/>
        <a:p>
          <a:endParaRPr lang="ru-RU"/>
        </a:p>
      </dgm:t>
    </dgm:pt>
    <dgm:pt modelId="{E6331AB2-DD23-472A-B0B7-C412D2DFB383}" type="pres">
      <dgm:prSet presAssocID="{419B493D-D1F4-499C-B87F-ECB26BDCF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536A8B-29C5-4FDE-9F88-68B6FE067EDA}" type="pres">
      <dgm:prSet presAssocID="{38C22BDA-7ABE-44D3-821F-C024FC63740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E0F48A-14DD-47E0-B767-1CA50DDE30DA}" type="pres">
      <dgm:prSet presAssocID="{38C22BDA-7ABE-44D3-821F-C024FC63740D}" presName="rootComposite1" presStyleCnt="0"/>
      <dgm:spPr/>
      <dgm:t>
        <a:bodyPr/>
        <a:lstStyle/>
        <a:p>
          <a:endParaRPr lang="ru-RU"/>
        </a:p>
      </dgm:t>
    </dgm:pt>
    <dgm:pt modelId="{43FA1431-EF91-420B-9D5A-04E9D8A71730}" type="pres">
      <dgm:prSet presAssocID="{38C22BDA-7ABE-44D3-821F-C024FC63740D}" presName="rootText1" presStyleLbl="node0" presStyleIdx="0" presStyleCnt="1" custScaleX="375683" custLinFactY="-3469" custLinFactNeighborX="-21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FE83E4-F1AF-4801-8DCD-2F669A153418}" type="pres">
      <dgm:prSet presAssocID="{38C22BDA-7ABE-44D3-821F-C024FC6374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8F401A-0F43-444B-A02B-2FE0FA6DB8EE}" type="pres">
      <dgm:prSet presAssocID="{38C22BDA-7ABE-44D3-821F-C024FC63740D}" presName="hierChild2" presStyleCnt="0"/>
      <dgm:spPr/>
      <dgm:t>
        <a:bodyPr/>
        <a:lstStyle/>
        <a:p>
          <a:endParaRPr lang="ru-RU"/>
        </a:p>
      </dgm:t>
    </dgm:pt>
    <dgm:pt modelId="{145A4C6C-97F7-4FA9-B771-72F4EB45A02C}" type="pres">
      <dgm:prSet presAssocID="{E39A2C9A-BE02-47F5-97C5-5DFD6939930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B8D807-F485-4DBC-A012-8DE1D659E309}" type="pres">
      <dgm:prSet presAssocID="{688D8370-AFD8-41EC-A9EE-E76DED9CBA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34C718-B739-4BD6-8B30-927DEF1524FB}" type="pres">
      <dgm:prSet presAssocID="{688D8370-AFD8-41EC-A9EE-E76DED9CBAF6}" presName="rootComposite" presStyleCnt="0"/>
      <dgm:spPr/>
      <dgm:t>
        <a:bodyPr/>
        <a:lstStyle/>
        <a:p>
          <a:endParaRPr lang="ru-RU"/>
        </a:p>
      </dgm:t>
    </dgm:pt>
    <dgm:pt modelId="{1642588B-12B2-422F-B107-0F033B6E87C3}" type="pres">
      <dgm:prSet presAssocID="{688D8370-AFD8-41EC-A9EE-E76DED9CBAF6}" presName="rootText" presStyleLbl="node2" presStyleIdx="0" presStyleCnt="4" custLinFactNeighborX="-240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04F1A-CC55-410F-9296-15E8266D0457}" type="pres">
      <dgm:prSet presAssocID="{688D8370-AFD8-41EC-A9EE-E76DED9CBAF6}" presName="rootConnector" presStyleLbl="node2" presStyleIdx="0" presStyleCnt="4"/>
      <dgm:spPr/>
      <dgm:t>
        <a:bodyPr/>
        <a:lstStyle/>
        <a:p>
          <a:endParaRPr lang="ru-RU"/>
        </a:p>
      </dgm:t>
    </dgm:pt>
    <dgm:pt modelId="{E4D0FA1D-76EF-4FE5-91FE-ED4BDE970B44}" type="pres">
      <dgm:prSet presAssocID="{688D8370-AFD8-41EC-A9EE-E76DED9CBAF6}" presName="hierChild4" presStyleCnt="0"/>
      <dgm:spPr/>
      <dgm:t>
        <a:bodyPr/>
        <a:lstStyle/>
        <a:p>
          <a:endParaRPr lang="ru-RU"/>
        </a:p>
      </dgm:t>
    </dgm:pt>
    <dgm:pt modelId="{516136C3-5C64-499F-AE09-1C7A0688F213}" type="pres">
      <dgm:prSet presAssocID="{688D8370-AFD8-41EC-A9EE-E76DED9CBAF6}" presName="hierChild5" presStyleCnt="0"/>
      <dgm:spPr/>
      <dgm:t>
        <a:bodyPr/>
        <a:lstStyle/>
        <a:p>
          <a:endParaRPr lang="ru-RU"/>
        </a:p>
      </dgm:t>
    </dgm:pt>
    <dgm:pt modelId="{B6951EE3-B650-4495-BDD0-0DA21F371958}" type="pres">
      <dgm:prSet presAssocID="{856E0361-0B34-4D37-A421-82CB1AE4594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A6F095A-C6B1-428F-A624-BAC4DECB923E}" type="pres">
      <dgm:prSet presAssocID="{E6F9C289-8981-42B2-8334-D5D0C54832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A38856-6983-4218-9F20-24E7BF4AF963}" type="pres">
      <dgm:prSet presAssocID="{E6F9C289-8981-42B2-8334-D5D0C5483228}" presName="rootComposite" presStyleCnt="0"/>
      <dgm:spPr/>
      <dgm:t>
        <a:bodyPr/>
        <a:lstStyle/>
        <a:p>
          <a:endParaRPr lang="ru-RU"/>
        </a:p>
      </dgm:t>
    </dgm:pt>
    <dgm:pt modelId="{9BC1AD04-CA87-4FF9-A28A-D660C5604906}" type="pres">
      <dgm:prSet presAssocID="{E6F9C289-8981-42B2-8334-D5D0C5483228}" presName="rootText" presStyleLbl="node2" presStyleIdx="1" presStyleCnt="4" custLinFactNeighborX="-18666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B49E-1037-4070-8DE5-902197991B30}" type="pres">
      <dgm:prSet presAssocID="{E6F9C289-8981-42B2-8334-D5D0C5483228}" presName="rootConnector" presStyleLbl="node2" presStyleIdx="1" presStyleCnt="4"/>
      <dgm:spPr/>
      <dgm:t>
        <a:bodyPr/>
        <a:lstStyle/>
        <a:p>
          <a:endParaRPr lang="ru-RU"/>
        </a:p>
      </dgm:t>
    </dgm:pt>
    <dgm:pt modelId="{B94CE98F-B920-46FC-B3C8-B1D24FA73815}" type="pres">
      <dgm:prSet presAssocID="{E6F9C289-8981-42B2-8334-D5D0C5483228}" presName="hierChild4" presStyleCnt="0"/>
      <dgm:spPr/>
      <dgm:t>
        <a:bodyPr/>
        <a:lstStyle/>
        <a:p>
          <a:endParaRPr lang="ru-RU"/>
        </a:p>
      </dgm:t>
    </dgm:pt>
    <dgm:pt modelId="{EAEC6384-3CEE-4EE4-9705-7F97854B67C9}" type="pres">
      <dgm:prSet presAssocID="{E6F9C289-8981-42B2-8334-D5D0C5483228}" presName="hierChild5" presStyleCnt="0"/>
      <dgm:spPr/>
      <dgm:t>
        <a:bodyPr/>
        <a:lstStyle/>
        <a:p>
          <a:endParaRPr lang="ru-RU"/>
        </a:p>
      </dgm:t>
    </dgm:pt>
    <dgm:pt modelId="{53E39175-6495-4017-866D-4238D76F5902}" type="pres">
      <dgm:prSet presAssocID="{2CAC2145-A45E-465D-8092-B0F441947E4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F89F658-CA83-45AE-AAFE-3398410357C3}" type="pres">
      <dgm:prSet presAssocID="{9E859A16-A740-49CB-9227-B713CBF1D5B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6E324C-04AE-4937-9D3B-7E4147285ED4}" type="pres">
      <dgm:prSet presAssocID="{9E859A16-A740-49CB-9227-B713CBF1D5B8}" presName="rootComposite" presStyleCnt="0"/>
      <dgm:spPr/>
      <dgm:t>
        <a:bodyPr/>
        <a:lstStyle/>
        <a:p>
          <a:endParaRPr lang="ru-RU"/>
        </a:p>
      </dgm:t>
    </dgm:pt>
    <dgm:pt modelId="{2C915117-5F5D-4B5A-9A7A-ED5101F05A3E}" type="pres">
      <dgm:prSet presAssocID="{9E859A16-A740-49CB-9227-B713CBF1D5B8}" presName="rootText" presStyleLbl="node2" presStyleIdx="2" presStyleCnt="4" custLinFactNeighborX="16093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0009B-BD30-4C86-B8F6-E5C239875ABB}" type="pres">
      <dgm:prSet presAssocID="{9E859A16-A740-49CB-9227-B713CBF1D5B8}" presName="rootConnector" presStyleLbl="node2" presStyleIdx="2" presStyleCnt="4"/>
      <dgm:spPr/>
      <dgm:t>
        <a:bodyPr/>
        <a:lstStyle/>
        <a:p>
          <a:endParaRPr lang="ru-RU"/>
        </a:p>
      </dgm:t>
    </dgm:pt>
    <dgm:pt modelId="{046AB881-D289-4A94-9424-3479ABBEF3DF}" type="pres">
      <dgm:prSet presAssocID="{9E859A16-A740-49CB-9227-B713CBF1D5B8}" presName="hierChild4" presStyleCnt="0"/>
      <dgm:spPr/>
      <dgm:t>
        <a:bodyPr/>
        <a:lstStyle/>
        <a:p>
          <a:endParaRPr lang="ru-RU"/>
        </a:p>
      </dgm:t>
    </dgm:pt>
    <dgm:pt modelId="{122C332A-7A64-4C48-9AA6-223FAA453DB3}" type="pres">
      <dgm:prSet presAssocID="{9E859A16-A740-49CB-9227-B713CBF1D5B8}" presName="hierChild5" presStyleCnt="0"/>
      <dgm:spPr/>
      <dgm:t>
        <a:bodyPr/>
        <a:lstStyle/>
        <a:p>
          <a:endParaRPr lang="ru-RU"/>
        </a:p>
      </dgm:t>
    </dgm:pt>
    <dgm:pt modelId="{1F650DB7-3251-4AE5-B52E-2EFACC8D87AC}" type="pres">
      <dgm:prSet presAssocID="{1EAA9751-EE9D-46FB-8003-8B829D7D7F9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1C79077-C340-47DC-8C7F-27665B6531C1}" type="pres">
      <dgm:prSet presAssocID="{00D8FA89-F4A9-42EA-9BED-DFD601E0238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3C6C4C-A3EC-4D6D-910F-B3B48C5D34F0}" type="pres">
      <dgm:prSet presAssocID="{00D8FA89-F4A9-42EA-9BED-DFD601E02380}" presName="rootComposite" presStyleCnt="0"/>
      <dgm:spPr/>
      <dgm:t>
        <a:bodyPr/>
        <a:lstStyle/>
        <a:p>
          <a:endParaRPr lang="ru-RU"/>
        </a:p>
      </dgm:t>
    </dgm:pt>
    <dgm:pt modelId="{596934E7-266F-4A44-AEFA-4EE633FCD3FB}" type="pres">
      <dgm:prSet presAssocID="{00D8FA89-F4A9-42EA-9BED-DFD601E02380}" presName="rootText" presStyleLbl="node2" presStyleIdx="3" presStyleCnt="4" custLinFactNeighborX="-2334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7E91C-37EF-4860-91EA-53D17D392F5C}" type="pres">
      <dgm:prSet presAssocID="{00D8FA89-F4A9-42EA-9BED-DFD601E02380}" presName="rootConnector" presStyleLbl="node2" presStyleIdx="3" presStyleCnt="4"/>
      <dgm:spPr/>
      <dgm:t>
        <a:bodyPr/>
        <a:lstStyle/>
        <a:p>
          <a:endParaRPr lang="ru-RU"/>
        </a:p>
      </dgm:t>
    </dgm:pt>
    <dgm:pt modelId="{1796CF56-24DF-4C9F-A88F-DA402D2F09BB}" type="pres">
      <dgm:prSet presAssocID="{00D8FA89-F4A9-42EA-9BED-DFD601E02380}" presName="hierChild4" presStyleCnt="0"/>
      <dgm:spPr/>
      <dgm:t>
        <a:bodyPr/>
        <a:lstStyle/>
        <a:p>
          <a:endParaRPr lang="ru-RU"/>
        </a:p>
      </dgm:t>
    </dgm:pt>
    <dgm:pt modelId="{1153FB0D-D51D-40D0-A324-CF8663FA8FC4}" type="pres">
      <dgm:prSet presAssocID="{00D8FA89-F4A9-42EA-9BED-DFD601E02380}" presName="hierChild5" presStyleCnt="0"/>
      <dgm:spPr/>
      <dgm:t>
        <a:bodyPr/>
        <a:lstStyle/>
        <a:p>
          <a:endParaRPr lang="ru-RU"/>
        </a:p>
      </dgm:t>
    </dgm:pt>
    <dgm:pt modelId="{E47B6F9C-4D77-4B20-8A28-75841A37AD54}" type="pres">
      <dgm:prSet presAssocID="{38C22BDA-7ABE-44D3-821F-C024FC63740D}" presName="hierChild3" presStyleCnt="0"/>
      <dgm:spPr/>
      <dgm:t>
        <a:bodyPr/>
        <a:lstStyle/>
        <a:p>
          <a:endParaRPr lang="ru-RU"/>
        </a:p>
      </dgm:t>
    </dgm:pt>
  </dgm:ptLst>
  <dgm:cxnLst>
    <dgm:cxn modelId="{662A16FF-BE77-4CA8-A927-17ECC9C2A58C}" type="presOf" srcId="{00D8FA89-F4A9-42EA-9BED-DFD601E02380}" destId="{596934E7-266F-4A44-AEFA-4EE633FCD3FB}" srcOrd="0" destOrd="0" presId="urn:microsoft.com/office/officeart/2005/8/layout/orgChart1"/>
    <dgm:cxn modelId="{8763B2CB-560A-4B23-93A4-FE494AE7D523}" srcId="{38C22BDA-7ABE-44D3-821F-C024FC63740D}" destId="{E6F9C289-8981-42B2-8334-D5D0C5483228}" srcOrd="1" destOrd="0" parTransId="{856E0361-0B34-4D37-A421-82CB1AE4594D}" sibTransId="{67042B8B-EEAC-4CF7-A2CB-3E547038693C}"/>
    <dgm:cxn modelId="{DB408580-ADDC-4AA3-89B4-A34E3D97D193}" srcId="{419B493D-D1F4-499C-B87F-ECB26BDCFA0D}" destId="{38C22BDA-7ABE-44D3-821F-C024FC63740D}" srcOrd="0" destOrd="0" parTransId="{5C878822-1EA8-4672-A605-69EA595280D3}" sibTransId="{937D559A-83F9-4F0E-8349-9BDC196199F8}"/>
    <dgm:cxn modelId="{CBADBE8E-0101-4203-B0D8-DEA7EFDBE247}" type="presOf" srcId="{419B493D-D1F4-499C-B87F-ECB26BDCFA0D}" destId="{E6331AB2-DD23-472A-B0B7-C412D2DFB383}" srcOrd="0" destOrd="0" presId="urn:microsoft.com/office/officeart/2005/8/layout/orgChart1"/>
    <dgm:cxn modelId="{A88898B0-897C-4E5F-A2E4-7332940B4D24}" type="presOf" srcId="{9E859A16-A740-49CB-9227-B713CBF1D5B8}" destId="{7850009B-BD30-4C86-B8F6-E5C239875ABB}" srcOrd="1" destOrd="0" presId="urn:microsoft.com/office/officeart/2005/8/layout/orgChart1"/>
    <dgm:cxn modelId="{9D77EEA0-B77D-47C2-8664-258B1A5A69E9}" type="presOf" srcId="{E39A2C9A-BE02-47F5-97C5-5DFD69399301}" destId="{145A4C6C-97F7-4FA9-B771-72F4EB45A02C}" srcOrd="0" destOrd="0" presId="urn:microsoft.com/office/officeart/2005/8/layout/orgChart1"/>
    <dgm:cxn modelId="{E6017F07-0CC8-4F53-A3B6-F8F0A95403A4}" type="presOf" srcId="{00D8FA89-F4A9-42EA-9BED-DFD601E02380}" destId="{EC97E91C-37EF-4860-91EA-53D17D392F5C}" srcOrd="1" destOrd="0" presId="urn:microsoft.com/office/officeart/2005/8/layout/orgChart1"/>
    <dgm:cxn modelId="{E56B9017-939A-4F5B-948A-B2A4314FDBE7}" type="presOf" srcId="{E6F9C289-8981-42B2-8334-D5D0C5483228}" destId="{9BC1AD04-CA87-4FF9-A28A-D660C5604906}" srcOrd="0" destOrd="0" presId="urn:microsoft.com/office/officeart/2005/8/layout/orgChart1"/>
    <dgm:cxn modelId="{046DB52E-9E26-4730-8F4D-EB80B99BD456}" srcId="{38C22BDA-7ABE-44D3-821F-C024FC63740D}" destId="{9E859A16-A740-49CB-9227-B713CBF1D5B8}" srcOrd="2" destOrd="0" parTransId="{2CAC2145-A45E-465D-8092-B0F441947E4E}" sibTransId="{79C875EC-712A-41B1-9902-2F10AF40CEA7}"/>
    <dgm:cxn modelId="{8B82AAB4-8366-4778-8A98-085B7437FDC1}" type="presOf" srcId="{2CAC2145-A45E-465D-8092-B0F441947E4E}" destId="{53E39175-6495-4017-866D-4238D76F5902}" srcOrd="0" destOrd="0" presId="urn:microsoft.com/office/officeart/2005/8/layout/orgChart1"/>
    <dgm:cxn modelId="{7F387785-7E0A-4C04-9732-F785A7C5FFCC}" type="presOf" srcId="{1EAA9751-EE9D-46FB-8003-8B829D7D7F91}" destId="{1F650DB7-3251-4AE5-B52E-2EFACC8D87AC}" srcOrd="0" destOrd="0" presId="urn:microsoft.com/office/officeart/2005/8/layout/orgChart1"/>
    <dgm:cxn modelId="{22C10C70-3800-4F10-AD46-9810F440783D}" type="presOf" srcId="{38C22BDA-7ABE-44D3-821F-C024FC63740D}" destId="{7BFE83E4-F1AF-4801-8DCD-2F669A153418}" srcOrd="1" destOrd="0" presId="urn:microsoft.com/office/officeart/2005/8/layout/orgChart1"/>
    <dgm:cxn modelId="{0314A2C6-C12B-406F-8AB4-AE4C829E6063}" srcId="{38C22BDA-7ABE-44D3-821F-C024FC63740D}" destId="{00D8FA89-F4A9-42EA-9BED-DFD601E02380}" srcOrd="3" destOrd="0" parTransId="{1EAA9751-EE9D-46FB-8003-8B829D7D7F91}" sibTransId="{B8899009-5009-4525-88C0-D566C424214A}"/>
    <dgm:cxn modelId="{C4897D0D-D1B8-4A6B-B36E-BD6C12721187}" type="presOf" srcId="{E6F9C289-8981-42B2-8334-D5D0C5483228}" destId="{F033B49E-1037-4070-8DE5-902197991B30}" srcOrd="1" destOrd="0" presId="urn:microsoft.com/office/officeart/2005/8/layout/orgChart1"/>
    <dgm:cxn modelId="{D0894753-EE4B-465F-8A88-1B850830F5F9}" type="presOf" srcId="{688D8370-AFD8-41EC-A9EE-E76DED9CBAF6}" destId="{A8504F1A-CC55-410F-9296-15E8266D0457}" srcOrd="1" destOrd="0" presId="urn:microsoft.com/office/officeart/2005/8/layout/orgChart1"/>
    <dgm:cxn modelId="{B1C80D54-8884-4A3C-B535-DD9C2CC52751}" type="presOf" srcId="{856E0361-0B34-4D37-A421-82CB1AE4594D}" destId="{B6951EE3-B650-4495-BDD0-0DA21F371958}" srcOrd="0" destOrd="0" presId="urn:microsoft.com/office/officeart/2005/8/layout/orgChart1"/>
    <dgm:cxn modelId="{46DB10F2-91FC-4C63-920B-8A67A4D051DA}" type="presOf" srcId="{9E859A16-A740-49CB-9227-B713CBF1D5B8}" destId="{2C915117-5F5D-4B5A-9A7A-ED5101F05A3E}" srcOrd="0" destOrd="0" presId="urn:microsoft.com/office/officeart/2005/8/layout/orgChart1"/>
    <dgm:cxn modelId="{9E21627E-0D9E-4737-9C20-8142619FE8EC}" type="presOf" srcId="{38C22BDA-7ABE-44D3-821F-C024FC63740D}" destId="{43FA1431-EF91-420B-9D5A-04E9D8A71730}" srcOrd="0" destOrd="0" presId="urn:microsoft.com/office/officeart/2005/8/layout/orgChart1"/>
    <dgm:cxn modelId="{046CD8F1-15BC-4228-8012-BB792B223825}" type="presOf" srcId="{688D8370-AFD8-41EC-A9EE-E76DED9CBAF6}" destId="{1642588B-12B2-422F-B107-0F033B6E87C3}" srcOrd="0" destOrd="0" presId="urn:microsoft.com/office/officeart/2005/8/layout/orgChart1"/>
    <dgm:cxn modelId="{C726CC09-2D6F-4FCF-A527-C2A920D59989}" srcId="{38C22BDA-7ABE-44D3-821F-C024FC63740D}" destId="{688D8370-AFD8-41EC-A9EE-E76DED9CBAF6}" srcOrd="0" destOrd="0" parTransId="{E39A2C9A-BE02-47F5-97C5-5DFD69399301}" sibTransId="{1ED1405C-0939-4D2D-8CF3-AFCD6D727271}"/>
    <dgm:cxn modelId="{63ED073E-7E77-4AD5-8171-A9FDADF1787B}" type="presParOf" srcId="{E6331AB2-DD23-472A-B0B7-C412D2DFB383}" destId="{9F536A8B-29C5-4FDE-9F88-68B6FE067EDA}" srcOrd="0" destOrd="0" presId="urn:microsoft.com/office/officeart/2005/8/layout/orgChart1"/>
    <dgm:cxn modelId="{3C88E45D-E3F2-4DF3-8D2E-8F6C903E71C1}" type="presParOf" srcId="{9F536A8B-29C5-4FDE-9F88-68B6FE067EDA}" destId="{C4E0F48A-14DD-47E0-B767-1CA50DDE30DA}" srcOrd="0" destOrd="0" presId="urn:microsoft.com/office/officeart/2005/8/layout/orgChart1"/>
    <dgm:cxn modelId="{0A990363-618C-47E8-825C-A507D39E5656}" type="presParOf" srcId="{C4E0F48A-14DD-47E0-B767-1CA50DDE30DA}" destId="{43FA1431-EF91-420B-9D5A-04E9D8A71730}" srcOrd="0" destOrd="0" presId="urn:microsoft.com/office/officeart/2005/8/layout/orgChart1"/>
    <dgm:cxn modelId="{030616D8-5650-46FC-8CEA-D3AF84004B21}" type="presParOf" srcId="{C4E0F48A-14DD-47E0-B767-1CA50DDE30DA}" destId="{7BFE83E4-F1AF-4801-8DCD-2F669A153418}" srcOrd="1" destOrd="0" presId="urn:microsoft.com/office/officeart/2005/8/layout/orgChart1"/>
    <dgm:cxn modelId="{09D32404-462E-4EDE-AA2F-313642963C19}" type="presParOf" srcId="{9F536A8B-29C5-4FDE-9F88-68B6FE067EDA}" destId="{FA8F401A-0F43-444B-A02B-2FE0FA6DB8EE}" srcOrd="1" destOrd="0" presId="urn:microsoft.com/office/officeart/2005/8/layout/orgChart1"/>
    <dgm:cxn modelId="{EB1345D5-9395-49A6-BC2E-64C2095C09D9}" type="presParOf" srcId="{FA8F401A-0F43-444B-A02B-2FE0FA6DB8EE}" destId="{145A4C6C-97F7-4FA9-B771-72F4EB45A02C}" srcOrd="0" destOrd="0" presId="urn:microsoft.com/office/officeart/2005/8/layout/orgChart1"/>
    <dgm:cxn modelId="{3D43BBDB-3403-40A6-A129-0552874E9333}" type="presParOf" srcId="{FA8F401A-0F43-444B-A02B-2FE0FA6DB8EE}" destId="{FBB8D807-F485-4DBC-A012-8DE1D659E309}" srcOrd="1" destOrd="0" presId="urn:microsoft.com/office/officeart/2005/8/layout/orgChart1"/>
    <dgm:cxn modelId="{EE4C41F7-D876-4A0B-93E3-CD08491C0F06}" type="presParOf" srcId="{FBB8D807-F485-4DBC-A012-8DE1D659E309}" destId="{4734C718-B739-4BD6-8B30-927DEF1524FB}" srcOrd="0" destOrd="0" presId="urn:microsoft.com/office/officeart/2005/8/layout/orgChart1"/>
    <dgm:cxn modelId="{E8CB19F5-E4D0-4CD9-A5A4-D8289DF503DA}" type="presParOf" srcId="{4734C718-B739-4BD6-8B30-927DEF1524FB}" destId="{1642588B-12B2-422F-B107-0F033B6E87C3}" srcOrd="0" destOrd="0" presId="urn:microsoft.com/office/officeart/2005/8/layout/orgChart1"/>
    <dgm:cxn modelId="{9F9E1F48-D869-4C8B-840B-0173199E592F}" type="presParOf" srcId="{4734C718-B739-4BD6-8B30-927DEF1524FB}" destId="{A8504F1A-CC55-410F-9296-15E8266D0457}" srcOrd="1" destOrd="0" presId="urn:microsoft.com/office/officeart/2005/8/layout/orgChart1"/>
    <dgm:cxn modelId="{F3F469CF-C670-4CDF-BE12-AD1C2FC2E8F9}" type="presParOf" srcId="{FBB8D807-F485-4DBC-A012-8DE1D659E309}" destId="{E4D0FA1D-76EF-4FE5-91FE-ED4BDE970B44}" srcOrd="1" destOrd="0" presId="urn:microsoft.com/office/officeart/2005/8/layout/orgChart1"/>
    <dgm:cxn modelId="{1A4B7BDF-2103-47FA-AA05-ADE6B24EFEE7}" type="presParOf" srcId="{FBB8D807-F485-4DBC-A012-8DE1D659E309}" destId="{516136C3-5C64-499F-AE09-1C7A0688F213}" srcOrd="2" destOrd="0" presId="urn:microsoft.com/office/officeart/2005/8/layout/orgChart1"/>
    <dgm:cxn modelId="{9311E1F5-EC1E-41A5-8A5D-57535EBCACEC}" type="presParOf" srcId="{FA8F401A-0F43-444B-A02B-2FE0FA6DB8EE}" destId="{B6951EE3-B650-4495-BDD0-0DA21F371958}" srcOrd="2" destOrd="0" presId="urn:microsoft.com/office/officeart/2005/8/layout/orgChart1"/>
    <dgm:cxn modelId="{0D318F78-CD99-4B2B-B346-52A84D956689}" type="presParOf" srcId="{FA8F401A-0F43-444B-A02B-2FE0FA6DB8EE}" destId="{3A6F095A-C6B1-428F-A624-BAC4DECB923E}" srcOrd="3" destOrd="0" presId="urn:microsoft.com/office/officeart/2005/8/layout/orgChart1"/>
    <dgm:cxn modelId="{3820190F-EF52-41BC-AE13-57BA1D2DB3D9}" type="presParOf" srcId="{3A6F095A-C6B1-428F-A624-BAC4DECB923E}" destId="{83A38856-6983-4218-9F20-24E7BF4AF963}" srcOrd="0" destOrd="0" presId="urn:microsoft.com/office/officeart/2005/8/layout/orgChart1"/>
    <dgm:cxn modelId="{A7774622-EBC1-416C-87A1-97843F1B2CB9}" type="presParOf" srcId="{83A38856-6983-4218-9F20-24E7BF4AF963}" destId="{9BC1AD04-CA87-4FF9-A28A-D660C5604906}" srcOrd="0" destOrd="0" presId="urn:microsoft.com/office/officeart/2005/8/layout/orgChart1"/>
    <dgm:cxn modelId="{D9250511-23C8-4C95-B2C0-115C695212B7}" type="presParOf" srcId="{83A38856-6983-4218-9F20-24E7BF4AF963}" destId="{F033B49E-1037-4070-8DE5-902197991B30}" srcOrd="1" destOrd="0" presId="urn:microsoft.com/office/officeart/2005/8/layout/orgChart1"/>
    <dgm:cxn modelId="{DF1DFF59-B185-4E7B-A1C1-2D450157A7DB}" type="presParOf" srcId="{3A6F095A-C6B1-428F-A624-BAC4DECB923E}" destId="{B94CE98F-B920-46FC-B3C8-B1D24FA73815}" srcOrd="1" destOrd="0" presId="urn:microsoft.com/office/officeart/2005/8/layout/orgChart1"/>
    <dgm:cxn modelId="{F937E892-AA14-4A39-8926-62C1412A4905}" type="presParOf" srcId="{3A6F095A-C6B1-428F-A624-BAC4DECB923E}" destId="{EAEC6384-3CEE-4EE4-9705-7F97854B67C9}" srcOrd="2" destOrd="0" presId="urn:microsoft.com/office/officeart/2005/8/layout/orgChart1"/>
    <dgm:cxn modelId="{C536726C-6A99-447F-ADF8-43314501DC04}" type="presParOf" srcId="{FA8F401A-0F43-444B-A02B-2FE0FA6DB8EE}" destId="{53E39175-6495-4017-866D-4238D76F5902}" srcOrd="4" destOrd="0" presId="urn:microsoft.com/office/officeart/2005/8/layout/orgChart1"/>
    <dgm:cxn modelId="{E6F7F8E8-4281-4258-8ED3-62CF75864C3B}" type="presParOf" srcId="{FA8F401A-0F43-444B-A02B-2FE0FA6DB8EE}" destId="{2F89F658-CA83-45AE-AAFE-3398410357C3}" srcOrd="5" destOrd="0" presId="urn:microsoft.com/office/officeart/2005/8/layout/orgChart1"/>
    <dgm:cxn modelId="{6EA3D70D-5895-4633-B43F-F1898ADF154D}" type="presParOf" srcId="{2F89F658-CA83-45AE-AAFE-3398410357C3}" destId="{4D6E324C-04AE-4937-9D3B-7E4147285ED4}" srcOrd="0" destOrd="0" presId="urn:microsoft.com/office/officeart/2005/8/layout/orgChart1"/>
    <dgm:cxn modelId="{77759DF9-5690-4A49-8A51-1AC5E7D4208C}" type="presParOf" srcId="{4D6E324C-04AE-4937-9D3B-7E4147285ED4}" destId="{2C915117-5F5D-4B5A-9A7A-ED5101F05A3E}" srcOrd="0" destOrd="0" presId="urn:microsoft.com/office/officeart/2005/8/layout/orgChart1"/>
    <dgm:cxn modelId="{DAE0B21D-200A-415A-B773-BF4E7BC32A8F}" type="presParOf" srcId="{4D6E324C-04AE-4937-9D3B-7E4147285ED4}" destId="{7850009B-BD30-4C86-B8F6-E5C239875ABB}" srcOrd="1" destOrd="0" presId="urn:microsoft.com/office/officeart/2005/8/layout/orgChart1"/>
    <dgm:cxn modelId="{CD09681B-624D-4ED0-94B5-87381B05B54B}" type="presParOf" srcId="{2F89F658-CA83-45AE-AAFE-3398410357C3}" destId="{046AB881-D289-4A94-9424-3479ABBEF3DF}" srcOrd="1" destOrd="0" presId="urn:microsoft.com/office/officeart/2005/8/layout/orgChart1"/>
    <dgm:cxn modelId="{11BE6927-1B8B-473E-A527-E69DF313778A}" type="presParOf" srcId="{2F89F658-CA83-45AE-AAFE-3398410357C3}" destId="{122C332A-7A64-4C48-9AA6-223FAA453DB3}" srcOrd="2" destOrd="0" presId="urn:microsoft.com/office/officeart/2005/8/layout/orgChart1"/>
    <dgm:cxn modelId="{47ECEB3C-1DE9-4460-AC87-285BFE6F97FA}" type="presParOf" srcId="{FA8F401A-0F43-444B-A02B-2FE0FA6DB8EE}" destId="{1F650DB7-3251-4AE5-B52E-2EFACC8D87AC}" srcOrd="6" destOrd="0" presId="urn:microsoft.com/office/officeart/2005/8/layout/orgChart1"/>
    <dgm:cxn modelId="{9969BB4E-D9D5-42A9-8D10-80C8BB26D243}" type="presParOf" srcId="{FA8F401A-0F43-444B-A02B-2FE0FA6DB8EE}" destId="{71C79077-C340-47DC-8C7F-27665B6531C1}" srcOrd="7" destOrd="0" presId="urn:microsoft.com/office/officeart/2005/8/layout/orgChart1"/>
    <dgm:cxn modelId="{BC035CDE-91D4-4853-BE40-D39F154E8BC8}" type="presParOf" srcId="{71C79077-C340-47DC-8C7F-27665B6531C1}" destId="{8F3C6C4C-A3EC-4D6D-910F-B3B48C5D34F0}" srcOrd="0" destOrd="0" presId="urn:microsoft.com/office/officeart/2005/8/layout/orgChart1"/>
    <dgm:cxn modelId="{5A8D99EF-D15E-46AB-B8C0-B6D0C430EFAF}" type="presParOf" srcId="{8F3C6C4C-A3EC-4D6D-910F-B3B48C5D34F0}" destId="{596934E7-266F-4A44-AEFA-4EE633FCD3FB}" srcOrd="0" destOrd="0" presId="urn:microsoft.com/office/officeart/2005/8/layout/orgChart1"/>
    <dgm:cxn modelId="{9E69DAC7-2B7D-4BAA-9B5F-F0AE1DD4E130}" type="presParOf" srcId="{8F3C6C4C-A3EC-4D6D-910F-B3B48C5D34F0}" destId="{EC97E91C-37EF-4860-91EA-53D17D392F5C}" srcOrd="1" destOrd="0" presId="urn:microsoft.com/office/officeart/2005/8/layout/orgChart1"/>
    <dgm:cxn modelId="{915A4AF5-2248-47DF-8E6F-8BB56515266D}" type="presParOf" srcId="{71C79077-C340-47DC-8C7F-27665B6531C1}" destId="{1796CF56-24DF-4C9F-A88F-DA402D2F09BB}" srcOrd="1" destOrd="0" presId="urn:microsoft.com/office/officeart/2005/8/layout/orgChart1"/>
    <dgm:cxn modelId="{6FB90512-AC0E-4BD0-A76D-CAD98475B581}" type="presParOf" srcId="{71C79077-C340-47DC-8C7F-27665B6531C1}" destId="{1153FB0D-D51D-40D0-A324-CF8663FA8FC4}" srcOrd="2" destOrd="0" presId="urn:microsoft.com/office/officeart/2005/8/layout/orgChart1"/>
    <dgm:cxn modelId="{BEBD58FF-5253-44E1-A0B4-7BEF1D771C4E}" type="presParOf" srcId="{9F536A8B-29C5-4FDE-9F88-68B6FE067EDA}" destId="{E47B6F9C-4D77-4B20-8A28-75841A37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50DB7-3251-4AE5-B52E-2EFACC8D87AC}">
      <dsp:nvSpPr>
        <dsp:cNvPr id="0" name=""/>
        <dsp:cNvSpPr/>
      </dsp:nvSpPr>
      <dsp:spPr>
        <a:xfrm>
          <a:off x="4318059" y="940218"/>
          <a:ext cx="3408760" cy="44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96"/>
              </a:lnTo>
              <a:lnTo>
                <a:pt x="3408760" y="251396"/>
              </a:lnTo>
              <a:lnTo>
                <a:pt x="3408760" y="4488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39175-6495-4017-866D-4238D76F5902}">
      <dsp:nvSpPr>
        <dsp:cNvPr id="0" name=""/>
        <dsp:cNvSpPr/>
      </dsp:nvSpPr>
      <dsp:spPr>
        <a:xfrm>
          <a:off x="4318059" y="940218"/>
          <a:ext cx="1479940" cy="166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838"/>
              </a:lnTo>
              <a:lnTo>
                <a:pt x="1479940" y="1465838"/>
              </a:lnTo>
              <a:lnTo>
                <a:pt x="1479940" y="1663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51EE3-B650-4495-BDD0-0DA21F371958}">
      <dsp:nvSpPr>
        <dsp:cNvPr id="0" name=""/>
        <dsp:cNvSpPr/>
      </dsp:nvSpPr>
      <dsp:spPr>
        <a:xfrm>
          <a:off x="2869051" y="940218"/>
          <a:ext cx="1449007" cy="1663284"/>
        </a:xfrm>
        <a:custGeom>
          <a:avLst/>
          <a:gdLst/>
          <a:ahLst/>
          <a:cxnLst/>
          <a:rect l="0" t="0" r="0" b="0"/>
          <a:pathLst>
            <a:path>
              <a:moveTo>
                <a:pt x="1449007" y="0"/>
              </a:moveTo>
              <a:lnTo>
                <a:pt x="1449007" y="1465838"/>
              </a:lnTo>
              <a:lnTo>
                <a:pt x="0" y="1465838"/>
              </a:lnTo>
              <a:lnTo>
                <a:pt x="0" y="1663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A4C6C-97F7-4FA9-B771-72F4EB45A02C}">
      <dsp:nvSpPr>
        <dsp:cNvPr id="0" name=""/>
        <dsp:cNvSpPr/>
      </dsp:nvSpPr>
      <dsp:spPr>
        <a:xfrm>
          <a:off x="940218" y="940218"/>
          <a:ext cx="3377841" cy="448841"/>
        </a:xfrm>
        <a:custGeom>
          <a:avLst/>
          <a:gdLst/>
          <a:ahLst/>
          <a:cxnLst/>
          <a:rect l="0" t="0" r="0" b="0"/>
          <a:pathLst>
            <a:path>
              <a:moveTo>
                <a:pt x="3377841" y="0"/>
              </a:moveTo>
              <a:lnTo>
                <a:pt x="3377841" y="251396"/>
              </a:lnTo>
              <a:lnTo>
                <a:pt x="0" y="251396"/>
              </a:lnTo>
              <a:lnTo>
                <a:pt x="0" y="4488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A1431-EF91-420B-9D5A-04E9D8A71730}">
      <dsp:nvSpPr>
        <dsp:cNvPr id="0" name=""/>
        <dsp:cNvSpPr/>
      </dsp:nvSpPr>
      <dsp:spPr>
        <a:xfrm>
          <a:off x="785820" y="0"/>
          <a:ext cx="7064479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Четыре общих принципа Конвенции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5820" y="0"/>
        <a:ext cx="7064479" cy="940218"/>
      </dsp:txXfrm>
    </dsp:sp>
    <dsp:sp modelId="{1642588B-12B2-422F-B107-0F033B6E87C3}">
      <dsp:nvSpPr>
        <dsp:cNvPr id="0" name=""/>
        <dsp:cNvSpPr/>
      </dsp:nvSpPr>
      <dsp:spPr>
        <a:xfrm>
          <a:off x="0" y="1389060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Недискриминация</a:t>
          </a:r>
          <a:r>
            <a:rPr lang="ru-RU" sz="1600" kern="1200" dirty="0" smtClean="0"/>
            <a:t> статья 2</a:t>
          </a:r>
          <a:endParaRPr lang="ru-RU" sz="1600" kern="1200" dirty="0"/>
        </a:p>
      </dsp:txBody>
      <dsp:txXfrm>
        <a:off x="0" y="1389060"/>
        <a:ext cx="1880436" cy="940218"/>
      </dsp:txXfrm>
    </dsp:sp>
    <dsp:sp modelId="{9BC1AD04-CA87-4FF9-A28A-D660C5604906}">
      <dsp:nvSpPr>
        <dsp:cNvPr id="0" name=""/>
        <dsp:cNvSpPr/>
      </dsp:nvSpPr>
      <dsp:spPr>
        <a:xfrm>
          <a:off x="1928833" y="2603502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Наилучшее обеспечение интересов ребенка статья 3</a:t>
          </a:r>
          <a:endParaRPr lang="ru-RU" sz="1600" kern="1200" dirty="0"/>
        </a:p>
      </dsp:txBody>
      <dsp:txXfrm>
        <a:off x="1928833" y="2603502"/>
        <a:ext cx="1880436" cy="940218"/>
      </dsp:txXfrm>
    </dsp:sp>
    <dsp:sp modelId="{2C915117-5F5D-4B5A-9A7A-ED5101F05A3E}">
      <dsp:nvSpPr>
        <dsp:cNvPr id="0" name=""/>
        <dsp:cNvSpPr/>
      </dsp:nvSpPr>
      <dsp:spPr>
        <a:xfrm>
          <a:off x="4857782" y="2603502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Право на жизнь, выживание и развитие             статья 6</a:t>
          </a:r>
          <a:endParaRPr lang="ru-RU" sz="1600" kern="1200" dirty="0"/>
        </a:p>
      </dsp:txBody>
      <dsp:txXfrm>
        <a:off x="4857782" y="2603502"/>
        <a:ext cx="1880436" cy="940218"/>
      </dsp:txXfrm>
    </dsp:sp>
    <dsp:sp modelId="{596934E7-266F-4A44-AEFA-4EE633FCD3FB}">
      <dsp:nvSpPr>
        <dsp:cNvPr id="0" name=""/>
        <dsp:cNvSpPr/>
      </dsp:nvSpPr>
      <dsp:spPr>
        <a:xfrm>
          <a:off x="6786602" y="1389060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Взгляды ребенка статья 12</a:t>
          </a:r>
          <a:endParaRPr lang="ru-RU" sz="1600" kern="1200" dirty="0"/>
        </a:p>
      </dsp:txBody>
      <dsp:txXfrm>
        <a:off x="6786602" y="1389060"/>
        <a:ext cx="1880436" cy="94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FB12BF0-143A-4C1D-A963-D5376739F6DF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624C-E20F-4C21-BFB8-F8505888D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CFF8-5ECA-4A47-9EAF-99F1857850A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FC73-7043-40CC-99F2-09ABF2B2B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6AD3-1E5B-4DCC-A84E-316C2225664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7D82-3239-41E1-94EC-D1BDE576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3C90-3241-4167-B1AA-29F002E856A0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0307-BB87-46C8-BBCF-C32C55DE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D3E9-6655-4593-A9A4-FCE6611DB67C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AD96-C7A1-4769-BD4B-365E81F41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BF15-4D3D-40DF-8206-E7F1F13A733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D9A5-08FA-402D-A028-83E03306D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3CF3-1B5E-461F-898E-ADEE911D00F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441F-15C2-43BD-8275-F48293C53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961B-8ABE-425B-A55B-A652F2FD530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50BF-C87D-429A-83E8-351B98A0D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91F8-959E-4FFA-B59A-7A1C894E1155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E6B9-2A7B-4BE5-88CD-8AC830330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07BD-694C-44B8-94D5-E01E24E1DCFC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2F65-3C90-4639-8FBF-47C08069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2BC7-382A-4499-98A2-154AE4BD261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25FC-9B59-4BAF-9A04-984374000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370B5-AA4E-4F43-A770-E88F4715E47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D1FC9-69D3-4F89-A307-AEA93B392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16" r:id="rId4"/>
    <p:sldLayoutId id="2147483717" r:id="rId5"/>
    <p:sldLayoutId id="2147483721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Принята резолюцией 44/25 Генеральной Ассамблеи от 20 ноября 1989 года.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Вступила в силу 2 сентября 1990 года.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714620"/>
            <a:ext cx="745947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ООН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ПРАВАХ РЕБЕНКА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20" name="Picture 2" descr="C:\Documents and Settings\Наталья\Мои документы\Мои рисунки\sd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2352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5" y="1428750"/>
            <a:ext cx="4786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Каждый ребенок имеет право на имя и гражданство при рождении, а также право знать своих родителей и рассчитывать на их заботу</a:t>
            </a:r>
            <a:endParaRPr 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7</a:t>
            </a:r>
          </a:p>
        </p:txBody>
      </p:sp>
      <p:pic>
        <p:nvPicPr>
          <p:cNvPr id="1027" name="Picture 3" descr="C:\Documents and Settings\школа\Мои документы\Загрузки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3508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43375" y="1714500"/>
            <a:ext cx="4714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Государство должно уважать право ребенка на свободу мысли, совести и религии. Родители или опекуны ребенка должны разъяснить ему это право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15, 16</a:t>
            </a:r>
            <a:endParaRPr lang="ru-RU" sz="320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3" y="1428750"/>
            <a:ext cx="4643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Дети имеют право встречаться и объединяться в группы, если только это не нарушает общественную безопасность и порядок  </a:t>
            </a:r>
          </a:p>
        </p:txBody>
      </p:sp>
      <p:pic>
        <p:nvPicPr>
          <p:cNvPr id="1026" name="Picture 2" descr="C:\Documents and Settings\школа\Рабочий стол\Новая папка\e8dfd0978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40719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50" y="4857750"/>
            <a:ext cx="8358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Каждый  ребенок имеет право на личную жизнь,  на защиту от незаконного посягательства на его честь и репутацию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17</a:t>
            </a:r>
            <a:endParaRPr lang="ru-RU" sz="3200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9063" y="1357313"/>
            <a:ext cx="5000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  <a:cs typeface="Times New Roman" pitchFamily="18" charset="0"/>
              </a:rPr>
              <a:t>	Каждый ребенок имеет право на доступ к информации и материалам, способствующим духовному и моральному благополучию, здоровому физическому и психическому развитию ребенка</a:t>
            </a:r>
          </a:p>
        </p:txBody>
      </p:sp>
      <p:pic>
        <p:nvPicPr>
          <p:cNvPr id="25601" name="Picture 1" descr="C:\Documents and Settings\школа\Рабочий стол\Новая папка\5486bdef0a0b559d73daf16f3c3d3c98.jpg"/>
          <p:cNvPicPr>
            <a:picLocks noChangeAspect="1" noChangeArrowheads="1"/>
          </p:cNvPicPr>
          <p:nvPr/>
        </p:nvPicPr>
        <p:blipFill>
          <a:blip r:embed="rId2" cstate="print"/>
          <a:srcRect l="5583" r="5086"/>
          <a:stretch>
            <a:fillRect/>
          </a:stretch>
        </p:blipFill>
        <p:spPr bwMode="auto">
          <a:xfrm>
            <a:off x="500063" y="17145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19</a:t>
            </a:r>
            <a:endParaRPr lang="ru-RU" sz="320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71938" y="1349375"/>
            <a:ext cx="47863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  <a:cs typeface="Times New Roman" pitchFamily="18" charset="0"/>
              </a:rPr>
              <a:t>	Государство должно защищать ребенка от всех видов насилия, отсутствия заботы и плохого обращения со стороны родителей или других лиц, а также помогать ребенку, подвергшемуся жестокому обращению со стороны взрослых </a:t>
            </a:r>
          </a:p>
        </p:txBody>
      </p:sp>
      <p:pic>
        <p:nvPicPr>
          <p:cNvPr id="26626" name="Picture 2" descr="http://basik.ru/images/2691/sh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35004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20</a:t>
            </a:r>
            <a:endParaRPr lang="ru-RU" sz="320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4875" y="1357313"/>
            <a:ext cx="4214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  <a:cs typeface="Times New Roman" pitchFamily="18" charset="0"/>
              </a:rPr>
              <a:t>	Если ребенок лишается своей семьи, то он вправе рассчитывать на особую защиту и помощь со стороны государства.   </a:t>
            </a:r>
          </a:p>
        </p:txBody>
      </p:sp>
      <p:pic>
        <p:nvPicPr>
          <p:cNvPr id="27650" name="Picture 2" descr="http://ugorsk.ru/razdel/social_sf/opeka/priemnaj%20semaj%20%20Cippo.jpg"/>
          <p:cNvPicPr>
            <a:picLocks noChangeAspect="1" noChangeArrowheads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 bwMode="auto">
          <a:xfrm>
            <a:off x="357188" y="1357313"/>
            <a:ext cx="428625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4857750"/>
            <a:ext cx="8572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  <a:cs typeface="Times New Roman" pitchFamily="18" charset="0"/>
              </a:rPr>
              <a:t>	Государство может передать ребенка на воспитание тем людям, которые уважают его родные язык, религию и культуру </a:t>
            </a:r>
            <a:endParaRPr lang="ru-RU" sz="30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24</a:t>
            </a:r>
            <a:endParaRPr lang="ru-RU" sz="320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1643063"/>
            <a:ext cx="4357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Каждый ребенок имеет право на охрану своего здоровья: на получение медицинской помощи, чистой питьевой воды и полноценного питания </a:t>
            </a:r>
          </a:p>
        </p:txBody>
      </p:sp>
      <p:pic>
        <p:nvPicPr>
          <p:cNvPr id="28674" name="Picture 2" descr="http://aif.ru/application/public/article/272/934a053b2f4005184b3e3dfdd967b585_big.jpg"/>
          <p:cNvPicPr>
            <a:picLocks noChangeAspect="1" noChangeArrowheads="1"/>
          </p:cNvPicPr>
          <p:nvPr/>
        </p:nvPicPr>
        <p:blipFill>
          <a:blip r:embed="rId2" cstate="print"/>
          <a:srcRect l="16499" t="18443" r="24956" b="24181"/>
          <a:stretch>
            <a:fillRect/>
          </a:stretch>
        </p:blipFill>
        <p:spPr bwMode="auto">
          <a:xfrm>
            <a:off x="500063" y="1643063"/>
            <a:ext cx="38830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28</a:t>
            </a:r>
            <a:endParaRPr lang="ru-RU" sz="320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43375" y="1285875"/>
            <a:ext cx="48577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  <a:cs typeface="Times New Roman" pitchFamily="18" charset="0"/>
              </a:rPr>
              <a:t>	Каждый ребенок имеет право на образование. Начальное образование должно быть обязательным и бесплатным, среднее и высшее - доступным для всех детей. В школах должны соблюдаться права ребенка и проявляться уважение к его человеческому достоинству </a:t>
            </a:r>
          </a:p>
        </p:txBody>
      </p:sp>
      <p:pic>
        <p:nvPicPr>
          <p:cNvPr id="29700" name="Picture 4" descr="http://image.websib.ru/06/img/kid_with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37433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30</a:t>
            </a:r>
            <a:endParaRPr lang="ru-RU" sz="320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50" y="1214438"/>
            <a:ext cx="47148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000">
                <a:latin typeface="Times New Roman" pitchFamily="18" charset="0"/>
                <a:cs typeface="Times New Roman" pitchFamily="18" charset="0"/>
              </a:rPr>
              <a:t>	Если ребенок принадлежит к этническому, религиозному или языковому меньшинству, он имеет право говорить на родном языке и соблюдать родные обычаи, исповедовать свою религию </a:t>
            </a:r>
          </a:p>
        </p:txBody>
      </p:sp>
      <p:pic>
        <p:nvPicPr>
          <p:cNvPr id="30723" name="Picture 3" descr="http://dob.1september.ru/2002/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288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31</a:t>
            </a:r>
            <a:endParaRPr lang="ru-RU" sz="320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29188" y="1428750"/>
            <a:ext cx="37861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Каждый ребенок имеет право на отдых и игры, а также на участие в культурной и творческой жизни</a:t>
            </a:r>
          </a:p>
        </p:txBody>
      </p:sp>
      <p:pic>
        <p:nvPicPr>
          <p:cNvPr id="1029" name="Picture 5" descr="http://www.mddm.org/decor/arch/black06/009.jpg"/>
          <p:cNvPicPr>
            <a:picLocks noChangeAspect="1" noChangeArrowheads="1"/>
          </p:cNvPicPr>
          <p:nvPr/>
        </p:nvPicPr>
        <p:blipFill>
          <a:blip r:embed="rId2" cstate="print"/>
          <a:srcRect l="7234" r="1617"/>
          <a:stretch>
            <a:fillRect/>
          </a:stretch>
        </p:blipFill>
        <p:spPr bwMode="auto">
          <a:xfrm>
            <a:off x="357188" y="1500188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 правах ребенка: история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Наталья\Мои документы\Мои рисунки\2009_04_10_16_41_163466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14438"/>
            <a:ext cx="42545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Наталья\Мои документы\Мои рисунки\b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50720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430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1923 году неправительственной организацией "Международный союз спасения детей" была разработана первая Декларация о правах ребенка, содержащая основные условия, которым должно следовать общество, чтобы обеспечить соответствующую защиту детей и заботу о них. Декларация была одобрена в 1924 году Ассамблеей Лиги Наций и получила название Женевской. "Быть объектом особой заботы и помощи со стороны общества и государства», - такое отношение к детям провозгласила «Всеобщая декларация прав человека", принятая ООН 10 декабря 1948 года. В 1959 году Генеральная Ассамблея ООН принимает новую Декларацию прав ребенка, содержащую 10 принципов обеспечения защиты и благосостояния детей.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20 ноября 1989 года Конвенция о правах ребенка единогласно принимается Генеральной Ассамблеей ООН. Государства, подписавшие Конвенцию, приняли на себя правовую ответственность за действия в отношении детей, обязались пересмотреть свое национальное законодательство в соответствии с положениями этого международного документа.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На территории нашей страны Конвенция о правах ребенка вступила в законную силу 15 сентября 1990 года.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32</a:t>
            </a:r>
            <a:endParaRPr lang="ru-RU" sz="3200" smtClean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0" y="157162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Государство должно защищать ребенка от опасной, вредной и непосильной работы. </a:t>
            </a:r>
          </a:p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Работа не должна мешать образованию и духовно-физическому развитию ребенка</a:t>
            </a:r>
          </a:p>
        </p:txBody>
      </p:sp>
      <p:pic>
        <p:nvPicPr>
          <p:cNvPr id="32771" name="Picture 3" descr="http://www.childjustice.org/assets/images/Child-Labour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71625"/>
            <a:ext cx="2762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33</a:t>
            </a:r>
            <a:endParaRPr lang="ru-RU" sz="3200" smtClean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29125" y="1643063"/>
            <a:ext cx="44291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Государство должно сделать все возможное, чтобы уберечь детей от незаконного употребления наркотиков и психотропных веществ, не допустить использования детей в производстве и торговле наркотиками </a:t>
            </a:r>
          </a:p>
        </p:txBody>
      </p:sp>
      <p:pic>
        <p:nvPicPr>
          <p:cNvPr id="33797" name="Picture 5" descr="http://gazeta.aif.ru/data/mags/health/351-352/pics/06_04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14500"/>
            <a:ext cx="30003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34</a:t>
            </a:r>
            <a:endParaRPr lang="ru-RU" sz="3200" smtClean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0" y="1285875"/>
            <a:ext cx="4357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Государство обеспечивает, чтобы ни один ребенок не подвергался пыткам, жестокому обращению, незаконному аресту и лишению свободы. 	</a:t>
            </a:r>
          </a:p>
        </p:txBody>
      </p:sp>
      <p:pic>
        <p:nvPicPr>
          <p:cNvPr id="34819" name="Picture 3" descr="http://schelkovo-blagochin.orthodoxy.ru/press/svetilnik/2008_102/images/ysti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378618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4857750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Каждый лишенный свободы ребенок имеет право поддерживать контакты со своей семьей, получать правовую помощь и искать защиту в суде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injust.tatar.ru/rus/file/news/news_339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382" y="714356"/>
            <a:ext cx="7929618" cy="20621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ПОЛЬЗУЯСЬ   СВОИМИ   ПРАВАМИ,   НАДО   УВАЖАТЬ ПРАВА ДРУГИХ ЛЮДЕЙ!</a:t>
            </a:r>
          </a:p>
        </p:txBody>
      </p:sp>
      <p:pic>
        <p:nvPicPr>
          <p:cNvPr id="35844" name="Picture 4" descr="http://blago.katren.ru/assets/images/9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786063"/>
            <a:ext cx="4762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была нужна Конвенция?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талья\Мои документы\Мои рисунки\ef45a1b3e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37147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0" y="1285875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Дети более уязвимы, чем взрослые, к условиям жизни.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Дети более подвержены влиянию действий или бездействия правительств.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Дети особенно уязвимы к эксплуатации и дурному обращению.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Дети не голосуют, не имеют политического и экономического влияния. Слишком часто их голоса не слышны.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5000625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	Именно это служило основанием для разработки документа, направленного на обеспечение прав детей на Земле.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Конвенции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397000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Недискриминация (статья 2)</a:t>
            </a:r>
          </a:p>
        </p:txBody>
      </p:sp>
      <p:pic>
        <p:nvPicPr>
          <p:cNvPr id="8194" name="Picture 2" descr="C:\Documents and Settings\Наталья\Мои документы\Мои рисунки\9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928938"/>
            <a:ext cx="51435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63" y="1071563"/>
            <a:ext cx="8143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Дети не должны подвергаться какой-либо дискриминации по признаку </a:t>
            </a:r>
            <a:r>
              <a:rPr lang="ru-RU" sz="2000" b="1">
                <a:solidFill>
                  <a:srgbClr val="3E5D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расы, цвета кожи, пола, языка, религии, политических или иных убеждений, национального, этнического или социального происхождения, имущественного положения, состояния здоровья и</a:t>
            </a:r>
          </a:p>
          <a:p>
            <a:pPr algn="just" eaLnBrk="0" hangingPunct="0"/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обстоятельств рождения ребенка, его родителей или законных опекунов или каких-либо иных обстоятельств".</a:t>
            </a:r>
          </a:p>
        </p:txBody>
      </p:sp>
      <p:pic>
        <p:nvPicPr>
          <p:cNvPr id="13317" name="Picture 6" descr="H:\МАМА\АНИМАШКИ\7de2f52d7e092eb3600c2b41a224e2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429000"/>
            <a:ext cx="10715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H:\МАМА\АНИМАШКИ\62360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143250"/>
            <a:ext cx="1050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Наилучшее обеспечение интересов ребенка (статья 3)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8" y="1214438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Во всех решениях или действиях, которые затрагивают ребенка или детей как группу, в первую очередь необходимо учитывать наилучшие интересы ребенка. Это остается справедливым, независимо от того, принимаются ли решения правительственными, административными или судебными властями, либо семьями.</a:t>
            </a:r>
          </a:p>
        </p:txBody>
      </p:sp>
      <p:pic>
        <p:nvPicPr>
          <p:cNvPr id="7170" name="Picture 2" descr="C:\Documents and Settings\Наталья\Мои документы\Мои рисунки\3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857500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H:\МАМА\Для сайта\gif_animated\002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38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000625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86125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3286125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4143375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214938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Право на жизнь, выживание и развитие (статья 6)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50" y="1428750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Дети имеют право на выживание и всестороннее развитие, включая физическое, эмоциональное, психосоциальное, познавательное социальное и культурное.</a:t>
            </a:r>
          </a:p>
        </p:txBody>
      </p:sp>
      <p:pic>
        <p:nvPicPr>
          <p:cNvPr id="6146" name="Picture 2" descr="C:\Documents and Settings\Наталья\Мои документы\Мои рисунки\pic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286000"/>
            <a:ext cx="30003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H:\МАМА\АНИМАШКИ\6f95c142022010aff6af7f0ca51660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357688"/>
            <a:ext cx="192881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857375"/>
            <a:ext cx="3357563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Взгляды ребёнка (статья 12)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50" y="1357313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Детям необходимо давать возможность участвовать в решении всех вопросов, касающихся их жизни, и обеспечивать свободу выражения их мнений. Они имеют право на то, чтобы к их мнению прислушивались и самым серьезным образом принимали его во внимание.</a:t>
            </a:r>
          </a:p>
        </p:txBody>
      </p:sp>
      <p:pic>
        <p:nvPicPr>
          <p:cNvPr id="5122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28938"/>
            <a:ext cx="6962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572560" cy="135732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право: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рава ребенка\44baf1b9d1bc76008382292dfaf65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200025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609</TotalTime>
  <Words>130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Cambria</vt:lpstr>
      <vt:lpstr>Calibri</vt:lpstr>
      <vt:lpstr>Wingdings 3</vt:lpstr>
      <vt:lpstr>Wingdings</vt:lpstr>
      <vt:lpstr>Gill Sans MT</vt:lpstr>
      <vt:lpstr>Times New Roman</vt:lpstr>
      <vt:lpstr>Начальная</vt:lpstr>
      <vt:lpstr>Слайд 1</vt:lpstr>
      <vt:lpstr>Конвенция о правах ребенка: история</vt:lpstr>
      <vt:lpstr>Зачем была нужна Конвенция?</vt:lpstr>
      <vt:lpstr>Принципы Конвенции</vt:lpstr>
      <vt:lpstr>Недискриминация (статья 2)</vt:lpstr>
      <vt:lpstr>Наилучшее обеспечение интересов ребенка (статья 3)</vt:lpstr>
      <vt:lpstr>Право на жизнь, выживание и развитие (статья 6)</vt:lpstr>
      <vt:lpstr>Взгляды ребёнка (статья 12)</vt:lpstr>
      <vt:lpstr>Каждый ребенок имеет право:</vt:lpstr>
      <vt:lpstr>статья 7</vt:lpstr>
      <vt:lpstr>статья 14</vt:lpstr>
      <vt:lpstr>статья 15, 16</vt:lpstr>
      <vt:lpstr>статья 17</vt:lpstr>
      <vt:lpstr>статья 19</vt:lpstr>
      <vt:lpstr>статья 20</vt:lpstr>
      <vt:lpstr>статья 24</vt:lpstr>
      <vt:lpstr>статья 28</vt:lpstr>
      <vt:lpstr>статья 30</vt:lpstr>
      <vt:lpstr>статья 31</vt:lpstr>
      <vt:lpstr>статья 32</vt:lpstr>
      <vt:lpstr>статья 33</vt:lpstr>
      <vt:lpstr>статья 34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Admin</cp:lastModifiedBy>
  <cp:revision>71</cp:revision>
  <dcterms:created xsi:type="dcterms:W3CDTF">2009-09-23T12:28:57Z</dcterms:created>
  <dcterms:modified xsi:type="dcterms:W3CDTF">2013-11-27T15:04:39Z</dcterms:modified>
</cp:coreProperties>
</file>