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7" r:id="rId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CA47-B099-4190-8665-7571F0365095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5C5-7BFA-4BD8-AF85-78B3B93D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77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CA47-B099-4190-8665-7571F0365095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5C5-7BFA-4BD8-AF85-78B3B93D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CA47-B099-4190-8665-7571F0365095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5C5-7BFA-4BD8-AF85-78B3B93D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0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CA47-B099-4190-8665-7571F0365095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5C5-7BFA-4BD8-AF85-78B3B93D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94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CA47-B099-4190-8665-7571F0365095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5C5-7BFA-4BD8-AF85-78B3B93D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64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CA47-B099-4190-8665-7571F0365095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5C5-7BFA-4BD8-AF85-78B3B93D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25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CA47-B099-4190-8665-7571F0365095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5C5-7BFA-4BD8-AF85-78B3B93D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99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CA47-B099-4190-8665-7571F0365095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5C5-7BFA-4BD8-AF85-78B3B93D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72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CA47-B099-4190-8665-7571F0365095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5C5-7BFA-4BD8-AF85-78B3B93D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64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CA47-B099-4190-8665-7571F0365095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5C5-7BFA-4BD8-AF85-78B3B93D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97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CA47-B099-4190-8665-7571F0365095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5C5-7BFA-4BD8-AF85-78B3B93D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0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9CA47-B099-4190-8665-7571F0365095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8C5C5-7BFA-4BD8-AF85-78B3B93D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4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DNS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68020" y="263834"/>
            <a:ext cx="61926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6770" y="1666598"/>
            <a:ext cx="70804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D9276B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ВИДЫ СПОРТА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D9276B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7" name="Picture 3" descr="C:\Users\DNS\Pictures\картинки спорт\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68" y="2967335"/>
            <a:ext cx="3659766" cy="273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6770" y="5970873"/>
            <a:ext cx="68728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Подготовил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инструктор по физической культуре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Я.А.Киршина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8287" y="980728"/>
            <a:ext cx="3412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Викторина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637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DNS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276" y="177545"/>
            <a:ext cx="837089" cy="65556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</a:p>
          <a:p>
            <a:pPr algn="ctr"/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</a:t>
            </a:r>
          </a:p>
          <a:p>
            <a:pPr algn="ctr"/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</a:p>
          <a:p>
            <a:pPr algn="ctr"/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</a:p>
          <a:p>
            <a:pPr algn="ctr"/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</a:t>
            </a:r>
          </a:p>
          <a:p>
            <a:pPr algn="ctr"/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Ы</a:t>
            </a:r>
          </a:p>
          <a:p>
            <a:pPr algn="ctr"/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C:\Users\DNS\Pictures\картинки спорт\басте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545"/>
            <a:ext cx="4394760" cy="62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00383" y="240827"/>
            <a:ext cx="792088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</a:t>
            </a:r>
          </a:p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1" name="Picture 3" descr="C:\Users\DNS\Pictures\картинки спорт\р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315" y="3455365"/>
            <a:ext cx="2822173" cy="282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09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DNS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87664" y="319571"/>
            <a:ext cx="724877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4" name="Picture 2" descr="C:\Users\DNS\Pictures\картинки спорт\футб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63" y="250155"/>
            <a:ext cx="3951433" cy="572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NS\Pictures\картинки спорт\sport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7032"/>
            <a:ext cx="3611567" cy="285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09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DNS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84368" y="894606"/>
            <a:ext cx="69121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102" name="Picture 6" descr="C:\Users\DNS\Pictures\картинки спорт\хокке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5107"/>
            <a:ext cx="4147020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09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DNS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6" y="332656"/>
            <a:ext cx="33868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Большой 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теннис</a:t>
            </a:r>
            <a:endParaRPr lang="ru-RU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pic>
        <p:nvPicPr>
          <p:cNvPr id="5122" name="Picture 2" descr="C:\Users\DNS\Pictures\картинки спорт\тенни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4263426" cy="62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4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DNS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54032" y="122456"/>
            <a:ext cx="639919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В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О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Л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Е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Й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Б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О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Л</a:t>
            </a:r>
            <a:endParaRPr lang="ru-RU" sz="4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pic>
        <p:nvPicPr>
          <p:cNvPr id="6146" name="Picture 2" descr="C:\Users\DNS\Pictures\картинки спорт\sport8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6" y="404664"/>
            <a:ext cx="2828925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NS\Pictures\картинки спорт\b_34a3421ce69089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42" y="1988840"/>
            <a:ext cx="4486275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4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DNS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84368" y="431649"/>
            <a:ext cx="691215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Г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А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Н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Д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Б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О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Л</a:t>
            </a:r>
            <a:endParaRPr lang="ru-RU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pic>
        <p:nvPicPr>
          <p:cNvPr id="8194" name="Picture 2" descr="C:\Users\DNS\Pictures\картинки спорт\687618_det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61" y="431649"/>
            <a:ext cx="5841952" cy="600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4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DNS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11561" y="476672"/>
            <a:ext cx="44214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Настольный 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теннис</a:t>
            </a:r>
            <a:endParaRPr lang="ru-RU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pic>
        <p:nvPicPr>
          <p:cNvPr id="9218" name="Picture 2" descr="C:\Users\DNS\Pictures\картинки спорт\4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310" y="3068960"/>
            <a:ext cx="4855904" cy="331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NS\Pictures\картинки спорт\197954225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3711"/>
            <a:ext cx="3690358" cy="475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4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74</Words>
  <Application>Microsoft Office PowerPoint</Application>
  <PresentationFormat>Экран (4:3)</PresentationFormat>
  <Paragraphs>68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Фотоальбом</vt:lpstr>
      <vt:lpstr>Фотоальбом</vt:lpstr>
      <vt:lpstr>Фотоальбом</vt:lpstr>
      <vt:lpstr>Фотоальбом</vt:lpstr>
      <vt:lpstr>Фотоальбом</vt:lpstr>
      <vt:lpstr>Фотоальбом</vt:lpstr>
      <vt:lpstr>Фотоальбом</vt:lpstr>
      <vt:lpstr>Фотоальбом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DNS</dc:creator>
  <cp:lastModifiedBy>DNS</cp:lastModifiedBy>
  <cp:revision>20</cp:revision>
  <dcterms:created xsi:type="dcterms:W3CDTF">2013-04-10T05:54:57Z</dcterms:created>
  <dcterms:modified xsi:type="dcterms:W3CDTF">2013-04-19T07:32:50Z</dcterms:modified>
</cp:coreProperties>
</file>