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3" r:id="rId6"/>
    <p:sldId id="269" r:id="rId7"/>
    <p:sldId id="272" r:id="rId8"/>
    <p:sldId id="273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7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4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4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5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9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2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4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0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8020" y="263834"/>
            <a:ext cx="61926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6770" y="1666598"/>
            <a:ext cx="70804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D9276B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ВИДЫ СПОРТА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D9276B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C:\Users\DNS\Pictures\картинки спорт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68" y="2967335"/>
            <a:ext cx="3659766" cy="27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6770" y="5970873"/>
            <a:ext cx="68728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Подготовил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инструктор по физической культуре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Я.А.Киршина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4584" y="980728"/>
            <a:ext cx="5659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Викторина 2 часть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63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98860"/>
            <a:ext cx="6716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ИНДИВИДУАЛЬНЫЕ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8710" y="5733256"/>
            <a:ext cx="5014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Лёгкая атлетика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C:\Users\DNS\Pictures\картинки спорт\бег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5" y="1115912"/>
            <a:ext cx="38266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NS\Pictures\картинки спорт\79b58d0335e2a571dd39699d7e2f6735_500_0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53" y="1556792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18834" y="679163"/>
            <a:ext cx="590226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П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Л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А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В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А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Н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И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Е</a:t>
            </a:r>
            <a:endParaRPr lang="ru-RU" sz="4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11266" name="Picture 2" descr="C:\Users\DNS\Pictures\картинки спорт\плава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638"/>
            <a:ext cx="4607347" cy="3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NS\Pictures\фото работа\фото 19.04\1807201212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3841"/>
            <a:ext cx="4856889" cy="36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6772" y="188640"/>
            <a:ext cx="6110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Тяжёлая атлетика</a:t>
            </a:r>
            <a:endParaRPr lang="ru-RU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12290" name="Picture 2" descr="C:\Users\DNS\Pictures\картинки спорт\OlympicQQ_Weightlifting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72" y="1340768"/>
            <a:ext cx="6096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0723" y="260648"/>
            <a:ext cx="6282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Фигурное катание</a:t>
            </a:r>
            <a:endParaRPr lang="ru-RU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13314" name="Picture 2" descr="C:\Users\DNS\Pictures\картинки спорт\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9" y="1183978"/>
            <a:ext cx="3969638" cy="54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DNS\Pictures\картинки спорт\8498772f4b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06" y="2355262"/>
            <a:ext cx="4022576" cy="31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188640"/>
            <a:ext cx="8155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Спортивная гимнастика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338" name="Picture 2" descr="C:\Users\DNS\Pictures\картинки спорт\i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46497"/>
            <a:ext cx="3843870" cy="38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NS\Pictures\картинки спорт\дллж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1" y="2750353"/>
            <a:ext cx="4776132" cy="35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6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2060" y="4763"/>
            <a:ext cx="56819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Художественная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гимнастика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411" name="Picture 3" descr="C:\Users\DNS\Pictures\картинки спорт\художественная гимнасти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2931"/>
            <a:ext cx="3851920" cy="55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DNS\Pictures\картинки спорт\длщл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84" y="3068960"/>
            <a:ext cx="4484697" cy="30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377261"/>
            <a:ext cx="33073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Лыжный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спорт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8434" name="Picture 2" descr="C:\Users\DNS\Pictures\картинки спорт\горнолыж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9" y="332656"/>
            <a:ext cx="4087016" cy="54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76" y="2780928"/>
            <a:ext cx="5034508" cy="342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4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45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Фотоальбом</vt:lpstr>
      <vt:lpstr>Фотоальбом</vt:lpstr>
      <vt:lpstr>Фотоальбом</vt:lpstr>
      <vt:lpstr>Фотоальбом</vt:lpstr>
      <vt:lpstr>Фотоальбом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DNS</dc:creator>
  <cp:lastModifiedBy>DNS</cp:lastModifiedBy>
  <cp:revision>23</cp:revision>
  <dcterms:created xsi:type="dcterms:W3CDTF">2013-04-10T05:54:57Z</dcterms:created>
  <dcterms:modified xsi:type="dcterms:W3CDTF">2013-04-19T07:44:17Z</dcterms:modified>
</cp:coreProperties>
</file>