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8" r:id="rId6"/>
    <p:sldId id="260" r:id="rId7"/>
    <p:sldId id="269" r:id="rId8"/>
    <p:sldId id="267" r:id="rId9"/>
    <p:sldId id="262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2F166-13CE-48B8-BF10-D2221E1ECEE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58CF9-B084-461D-A804-1214992314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58CF9-B084-461D-A804-12149923141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00" y="428604"/>
            <a:ext cx="3571900" cy="3286148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Физкультурно – оздоровительная работа с детьми с нарушениями зрения.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фото\ОБЩИЕ\САД - ШКОЛА ЯГОДКА\Юнеско\Image1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214290"/>
            <a:ext cx="4929222" cy="381478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2050" name="Picture 2" descr="D:\фото\ОБЩИЕ\САД - ШКОЛА ЯГОДКА\Новая папка\IMG_679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14744" y="3643314"/>
            <a:ext cx="4000935" cy="30003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00298" y="142852"/>
            <a:ext cx="4434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Занятия с использованием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фитбол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гимнастики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D:\фото\ОБЩИЕ\САД - ШКОЛА ЯГОДКА\фитбол\1.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43174" y="571480"/>
            <a:ext cx="4143404" cy="31075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21507" name="Picture 3" descr="D:\фото\ОБЩИЕ\САД - ШКОЛА ЯГОДКА\фитбол\2.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85786" y="3786190"/>
            <a:ext cx="2928958" cy="27985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21508" name="Picture 4" descr="D:\фото\ОБЩИЕ\САД - ШКОЛА ЯГОДКА\фитбол\13.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57752" y="3857628"/>
            <a:ext cx="3706810" cy="27801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D:\фото\ОБЩИЕ\САД - ШКОЛА ЯГОДКА\фитбол\20.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00232" y="500042"/>
            <a:ext cx="5280860" cy="30003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27651" name="Picture 3" descr="D:\фото\ОБЩИЕ\САД - ШКОЛА ЯГОДКА\СЕМИНАР - 2010г\фото занятие\1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3714752"/>
            <a:ext cx="4400540" cy="29461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27652" name="Picture 4" descr="D:\фото\ОБЩИЕ\САД - ШКОЛА ЯГОДКА\СЕМИНАР - 2010г\ЭНЕРГЕТИЧЕСКАЯ ЗАРЯДКА\IMG_437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72066" y="3714752"/>
            <a:ext cx="3905276" cy="29289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3511552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Больше всего на свете ребенок хочет двигаться, для него движение — есть способ познания мира. Значит, чем точнее и четче будут детские движения, тем глубже и осмысленнее знакомство ребенка с миром.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Дети с нарушением зрения характеризуются меньшей подвижностью, по сравнению с нормально видящими сверстниками; нечеткостью координации движений; снижением темпа их выполнения, ловкости, ритмичности. Эти дети испытывают трудности при ориентировке в пространстве, выполнении упражнений на равновесие. 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У дошкольников с нарушением зрения осложнено формирование понятий об основных движениях, что снижает двигательную активность, сдерживает развитие естественных потребностей.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фото\ОБЩИЕ\САД - ШКОЛА ЯГОДКА\СЕМИНАР - 2010г\фото садик\ЗАНЯТИЯ № 3\IMG_24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3500438"/>
            <a:ext cx="3727453" cy="27955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2051" name="Picture 3" descr="D:\фото\ОБЩИЕ\САД - ШКОЛА ЯГОДКА\СЕМИНАР - 2010г\фото садик\ЗАНЯТИЯ № 3\IMG_240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65680" y="3500438"/>
            <a:ext cx="3714776" cy="27860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29642" cy="5500726"/>
          </a:xfrm>
        </p:spPr>
        <p:txBody>
          <a:bodyPr>
            <a:noAutofit/>
          </a:bodyPr>
          <a:lstStyle/>
          <a:p>
            <a:pPr algn="l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Опыт работы показывает, что в процессе выполнения специальных упражнений и заданий можно развить у детей координацию, ритм и точность движений. В процессе занятий следует следить за тем, чтобы положение головы и корпуса было прямым, размах рук свободным, с должной амплитудой.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Основные задачи физического воспитания дошкольников с нарушением зрения: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охрана и укрепление здоровья, совершенствование функций организма;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полноценное физическое развитие;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воспитание интереса к различным двигательным действиям;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формирование нравственных и личностных качеств;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обеспечение своевременной подготовки детей к школе. 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Наряду с общими задачами физического воспитания детей с  нарушениями зрения решаются специальные задачи с учетом познавательной деятельности и предшествующего двигательного опыта: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повышение двигательной активности детей путем создания специальных условий, позволяющих преодолевать скованность, ограниченность движений;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формирование жизненно необходимых двигательных умений и навыков на основе деятельности сохранных анализаторов;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коррекция и компенсация недостатков физического развития;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воспитание положительной мотивации к самостоятельной двигательной деятельности, преодоление неуверенности в своих силах, коммуникативных свойств личности.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0" y="6429396"/>
            <a:ext cx="3328982" cy="19683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226196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Специальные разделы работы по физическому воспитанию детей с нарушением зрения включают: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Развитие навыков пространственной ориентации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ориентировка на себе (знание частей тела); 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ориентировка в физкультурном зале и на спортивной площадке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(знакомство с залом, оборудованием и их назначением, условиями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безопасного передвижения);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определение направления (повороты, перемещения); 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ориентировка с помощью слухового и тактильно-двигательного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анализаторов. 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Коррекция вторичных  нарушений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исправление нарушений осанки, плоскостопия; коррекция скованности, ограниченности и недостаточности движений.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мотивации движений - положительного интереса к двигательной деятельности.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элементарных зрительных функций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прослеживающие функции глаза;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глазомера;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гимнастика для снятия зрительного утомления.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Для проведения физкультурно-оздоровительной работы с детьми с нарушением зрения   должны быть созданы условия: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физкультурный,  желательно и тренажерный залы;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специальный инвентарь, пособия, предметы для коррекции преодоления      движений и вторичных отклонений;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рациональное размещение оборудования;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освещение всей площадки зала и оборудования;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спортивная форма и обувь;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личная гигиена (чистые очки, прочность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окклюдора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специальные приспособления для держания очков);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гигиена окружающей среды;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офтальмо-гигиенический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контроль за физическим воспитанием.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6661167"/>
            <a:ext cx="5114932" cy="19683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858180" cy="4500594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При организации двигательной активности детей с нарушением зрения всегда следует помнить о рекомендациях врача-офтальмолога, диагнозе, зрительной нагрузке, чтобы не вызвать негативных последствий от перегрузок на зрение или неправильно подобранных упражнений.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Успех занятий физической культурой в большой мере зависит от оборудования и пособий, а также от форм, методов, приемов индивидуального подхода к детям. Для занятий с детьми с нарушением зрения используется наряду с традиционным, нестандартное оборудование. Эти пособия вносят в каждое занятие элемент необычности, вызывают интерес детей, желание поиграть с ними. Использование этого оборудования увеличивает количество упражнений для разных групп мышц, а также позволяет применять дифференцированный метод работы с детьми, имеющими различные зрительные  нарушения, подготовить их к выполнению других, более сложных движений, упражнений, заданий. 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6589729"/>
            <a:ext cx="4829180" cy="268271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pic>
        <p:nvPicPr>
          <p:cNvPr id="3074" name="Picture 2" descr="D:\фото\ОБЩИЕ\САД - ШКОЛА ЯГОДКА\Новая папка\IMG_68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15616" y="4653136"/>
            <a:ext cx="2714644" cy="20357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3075" name="Picture 3" descr="D:\фото\ОБЩИЕ\САД - ШКОЛА ЯГОДКА\Новая папка\IMG_682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02715" y="4500571"/>
            <a:ext cx="2857807" cy="21431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фото\ОБЩИЕ\САД - ШКОЛА ЯГОДКА\СЕМИНАР - 2010г\фото садик\ЗАНЯТИЯ № 3\IMG_289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38689" y="3500438"/>
            <a:ext cx="4095778" cy="30718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3075" name="Picture 3" descr="D:\фото\ОБЩИЕ\САД - ШКОЛА ЯГОДКА\СЕМИНАР - 2010г\фото садик\ЗАНЯТИЯ № 3\IMG_290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6314" y="285728"/>
            <a:ext cx="4000528" cy="30003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3076" name="Picture 4" descr="D:\фото\ОБЩИЕ\САД - ШКОЛА ЯГОДКА\СЕМИНАР - 2010г\фото садик\ЗАНЯТИЯ № 3\IMG_290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59" y="3500438"/>
            <a:ext cx="4108456" cy="3081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3077" name="Picture 5" descr="D:\фото\ОБЩИЕ\САД - ШКОЛА ЯГОДКА\СЕМИНАР - 2010г\фото садик\ЗАНЯТИЯ №2\P130055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7158" y="285728"/>
            <a:ext cx="4114296" cy="3009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329642" cy="82528"/>
          </a:xfrm>
        </p:spPr>
        <p:txBody>
          <a:bodyPr>
            <a:normAutofit fontScale="90000"/>
          </a:bodyPr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фото\ОБЩИЕ\САД - ШКОЛА ЯГОДКА\Новая папка\IMG_67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428604"/>
            <a:ext cx="4157664" cy="294063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1027" name="Picture 3" descr="D:\фото\ОБЩИЕ\САД - ШКОЛА ЯГОДКА\Новая папка\IMG_679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428604"/>
            <a:ext cx="4071934" cy="29673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1028" name="Picture 4" descr="D:\фото\ОБЩИЕ\САД - ШКОЛА ЯГОДКА\Новая папка\IMG_682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3500438"/>
            <a:ext cx="4130668" cy="30976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1029" name="Picture 5" descr="D:\фото\ОБЩИЕ\САД - ШКОЛА ЯГОДКА\Новая папка\IMG_682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4" y="3500438"/>
            <a:ext cx="4143372" cy="31072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6082" name="Рисунок 8" descr="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43042" y="621554"/>
            <a:ext cx="5429288" cy="352651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2910" y="0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Физкультурное занятие с использованием нестандартного многофункционального оборудования – сетки с карточками.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4" name="Рисунок 5" descr="0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8" y="4286256"/>
            <a:ext cx="3571900" cy="238815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2049" name="Picture 1" descr="D:\фото\ОБЩИЕ\САД - ШКОЛА ЯГОДКА\СЕМИНАР - 2010г\фото занятие\1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4286256"/>
            <a:ext cx="3521261" cy="23574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5403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Энергетическая гимнастика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фото\ОБЩИЕ\САД - ШКОЛА ЯГОДКА\СЕМИНАР - 2010г\ЭНЕРГЕТИЧЕСКАЯ ЗАРЯДКА\IMG_436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857233"/>
            <a:ext cx="3429202" cy="27860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4099" name="Picture 3" descr="D:\фото\ОБЩИЕ\САД - ШКОЛА ЯГОДКА\СЕМИНАР - 2010г\ЭНЕРГЕТИЧЕСКАЯ ЗАРЯДКА\IMG_436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90" y="785794"/>
            <a:ext cx="3682527" cy="28293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4100" name="Picture 4" descr="D:\фото\ОБЩИЕ\САД - ШКОЛА ЯГОДКА\СЕМИНАР - 2010г\ЭНЕРГЕТИЧЕСКАЯ ЗАРЯДКА\IMG_437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3929066"/>
            <a:ext cx="3492494" cy="26193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4101" name="Picture 5" descr="D:\фото\ОБЩИЕ\САД - ШКОЛА ЯГОДКА\СЕМИНАР - 2010г\ЭНЕРГЕТИЧЕСКАЯ ЗАРЯДКА\IMG_438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09840" y="3857628"/>
            <a:ext cx="3640987" cy="28649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165</Words>
  <Application>Microsoft Office PowerPoint</Application>
  <PresentationFormat>Экран (4:3)</PresentationFormat>
  <Paragraphs>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Физкультурно – оздоровительная работа с детьми с нарушениями зрения.</vt:lpstr>
      <vt:lpstr>      Больше всего на свете ребенок хочет двигаться, для него движение — есть способ познания мира. Значит, чем точнее и четче будут детские движения, тем глубже и осмысленнее знакомство ребенка с миром.       Дети с нарушением зрения характеризуются меньшей подвижностью, по сравнению с нормально видящими сверстниками; нечеткостью координации движений; снижением темпа их выполнения, ловкости, ритмичности. Эти дети испытывают трудности при ориентировке в пространстве, выполнении упражнений на равновесие.        У дошкольников с нарушением зрения осложнено формирование понятий об основных движениях, что снижает двигательную активность, сдерживает развитие естественных потребностей. </vt:lpstr>
      <vt:lpstr>      Опыт работы показывает, что в процессе выполнения специальных упражнений и заданий можно развить у детей координацию, ритм и точность движений. В процессе занятий следует следить за тем, чтобы положение головы и корпуса было прямым, размах рук свободным, с должной амплитудой.             Основные задачи физического воспитания дошкольников с нарушением зрения: - охрана и укрепление здоровья, совершенствование функций организма; - полноценное физическое развитие; - воспитание интереса к различным двигательным действиям; - формирование нравственных и личностных качеств; - обеспечение своевременной подготовки детей к школе.             Наряду с общими задачами физического воспитания детей с  нарушениями зрения решаются специальные задачи с учетом познавательной деятельности и предшествующего двигательного опыта: - повышение двигательной активности детей путем создания специальных условий, позволяющих преодолевать скованность, ограниченность движений;  - формирование жизненно необходимых двигательных умений и навыков на основе деятельности сохранных анализаторов; - коррекция и компенсация недостатков физического развития; - воспитание положительной мотивации к самостоятельной двигательной деятельности, преодоление неуверенности в своих силах, коммуникативных свойств личности.</vt:lpstr>
      <vt:lpstr> Специальные разделы работы по физическому воспитанию детей с нарушением зрения включают: • Развитие навыков пространственной ориентации - ориентировка на себе (знание частей тела);  - ориентировка в физкультурном зале и на спортивной площадке (знакомство с залом, оборудованием и их назначением, условиями безопасного передвижения); - определение направления (повороты, перемещения);  - ориентировка с помощью слухового и тактильно-двигательного анализаторов.    • Коррекция вторичных  нарушений исправление нарушений осанки, плоскостопия; коррекция скованности, ограниченности и недостаточности движений. Формирование мотивации движений - положительного интереса к двигательной деятельности. Развитие элементарных зрительных функций - прослеживающие функции глаза; - глазомера; - гимнастика для снятия зрительного утомления.           Для проведения физкультурно-оздоровительной работы с детьми с нарушением зрения   должны быть созданы условия: - физкультурный,  желательно и тренажерный залы; - специальный инвентарь, пособия, предметы для коррекции преодоления      движений и вторичных отклонений; - рациональное размещение оборудования; - освещение всей площадки зала и оборудования; - спортивная форма и обувь; - личная гигиена (чистые очки, прочность окклюдора, специальные приспособления для держания очков); - гигиена окружающей среды; - офтальмо-гигиенический контроль за физическим воспитанием.</vt:lpstr>
      <vt:lpstr>       При организации двигательной активности детей с нарушением зрения всегда следует помнить о рекомендациях врача-офтальмолога, диагнозе, зрительной нагрузке, чтобы не вызвать негативных последствий от перегрузок на зрение или неправильно подобранных упражнений.        Успех занятий физической культурой в большой мере зависит от оборудования и пособий, а также от форм, методов, приемов индивидуального подхода к детям. Для занятий с детьми с нарушением зрения используется наряду с традиционным, нестандартное оборудование. Эти пособия вносят в каждое занятие элемент необычности, вызывают интерес детей, желание поиграть с ними. Использование этого оборудования увеличивает количество упражнений для разных групп мышц, а также позволяет применять дифференцированный метод работы с детьми, имеющими различные зрительные  нарушения, подготовить их к выполнению других, более сложных движений, упражнений, заданий. </vt:lpstr>
      <vt:lpstr>Слайд 6</vt:lpstr>
      <vt:lpstr>Слайд 7</vt:lpstr>
      <vt:lpstr>Слайд 8</vt:lpstr>
      <vt:lpstr>Энергетическая гимнастика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Физкультурно – оздоровительная работа с детьми.</dc:title>
  <cp:lastModifiedBy>HOME</cp:lastModifiedBy>
  <cp:revision>38</cp:revision>
  <dcterms:modified xsi:type="dcterms:W3CDTF">2013-05-08T08:55:39Z</dcterms:modified>
</cp:coreProperties>
</file>