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8" r:id="rId6"/>
    <p:sldId id="260" r:id="rId7"/>
    <p:sldId id="269" r:id="rId8"/>
    <p:sldId id="267" r:id="rId9"/>
    <p:sldId id="262" r:id="rId10"/>
    <p:sldId id="264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12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82F166-13CE-48B8-BF10-D2221E1ECEE0}" type="datetimeFigureOut">
              <a:rPr lang="ru-RU" smtClean="0"/>
              <a:pPr/>
              <a:t>08.05.2013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158CF9-B084-461D-A804-12149923141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158CF9-B084-461D-A804-121499231413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08.05.2013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08.05.2013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08.05.2013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email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08.05.2013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5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8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8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2.jpeg"/><Relationship Id="rId4" Type="http://schemas.openxmlformats.org/officeDocument/2006/relationships/image" Target="../media/image2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72100" y="428604"/>
            <a:ext cx="3571900" cy="3286148"/>
          </a:xfrm>
        </p:spPr>
        <p:txBody>
          <a:bodyPr>
            <a:noAutofit/>
          </a:bodyPr>
          <a:lstStyle/>
          <a:p>
            <a:pPr algn="l"/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Физкультурно – оздоровительная работа с детьми с нарушениями зрения.</a:t>
            </a:r>
            <a:endParaRPr lang="ru-RU" sz="3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D:\фото\ОБЩИЕ\САД - ШКОЛА ЯГОДКА\Юнеско\Image1.bmp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00034" y="214290"/>
            <a:ext cx="4929222" cy="3814789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</p:pic>
      <p:pic>
        <p:nvPicPr>
          <p:cNvPr id="2050" name="Picture 2" descr="D:\фото\ОБЩИЕ\САД - ШКОЛА ЯГОДКА\Новая папка\IMG_6793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714744" y="3643314"/>
            <a:ext cx="4000935" cy="3000396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2500298" y="142852"/>
            <a:ext cx="443454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Занятия с использованием </a:t>
            </a:r>
            <a:r>
              <a:rPr lang="ru-RU" sz="16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фитбол</a:t>
            </a:r>
            <a:r>
              <a:rPr lang="ru-RU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- гимнастики</a:t>
            </a:r>
            <a:endParaRPr lang="ru-RU" sz="16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1506" name="Picture 2" descr="D:\фото\ОБЩИЕ\САД - ШКОЛА ЯГОДКА\фитбол\1.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643174" y="571480"/>
            <a:ext cx="4143404" cy="3107553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</p:pic>
      <p:pic>
        <p:nvPicPr>
          <p:cNvPr id="21507" name="Picture 3" descr="D:\фото\ОБЩИЕ\САД - ШКОЛА ЯГОДКА\фитбол\2.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85786" y="3786190"/>
            <a:ext cx="2928958" cy="2798507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</p:pic>
      <p:pic>
        <p:nvPicPr>
          <p:cNvPr id="21508" name="Picture 4" descr="D:\фото\ОБЩИЕ\САД - ШКОЛА ЯГОДКА\фитбол\13.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857752" y="3857628"/>
            <a:ext cx="3706810" cy="2780108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</p:pic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7650" name="Picture 2" descr="D:\фото\ОБЩИЕ\САД - ШКОЛА ЯГОДКА\фитбол\20.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000232" y="500042"/>
            <a:ext cx="5280860" cy="300039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</p:pic>
      <p:pic>
        <p:nvPicPr>
          <p:cNvPr id="27651" name="Picture 3" descr="D:\фото\ОБЩИЕ\САД - ШКОЛА ЯГОДКА\СЕМИНАР - 2010г\фото занятие\14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85720" y="3714752"/>
            <a:ext cx="4400540" cy="2946124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</p:pic>
      <p:pic>
        <p:nvPicPr>
          <p:cNvPr id="27652" name="Picture 4" descr="D:\фото\ОБЩИЕ\САД - ШКОЛА ЯГОДКА\СЕМИНАР - 2010г\ЭНЕРГЕТИЧЕСКАЯ ЗАРЯДКА\IMG_4373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072066" y="3714752"/>
            <a:ext cx="3905276" cy="2928958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</p:pic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74638"/>
            <a:ext cx="8329642" cy="3511552"/>
          </a:xfrm>
        </p:spPr>
        <p:txBody>
          <a:bodyPr>
            <a:noAutofit/>
          </a:bodyPr>
          <a:lstStyle/>
          <a:p>
            <a:pPr algn="just"/>
            <a: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Больше всего на свете ребенок хочет двигаться, для него движение — есть способ познания мира. Значит, чем точнее и четче будут детские движения, тем глубже и осмысленнее знакомство ребенка с миром.</a:t>
            </a:r>
            <a:b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Дети с нарушением зрения характеризуются меньшей подвижностью, по сравнению с нормально видящими сверстниками; нечеткостью координации движений; снижением темпа их выполнения, ловкости, ритмичности. Эти дети испытывают трудности при ориентировке в пространстве, выполнении упражнений на равновесие. </a:t>
            </a:r>
            <a:b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У дошкольников с нарушением зрения осложнено формирование понятий об основных движениях, что снижает двигательную активность, сдерживает развитие естественных потребностей.</a:t>
            </a:r>
            <a:b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1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D:\фото\ОБЩИЕ\САД - ШКОЛА ЯГОДКА\СЕМИНАР - 2010г\фото садик\ЗАНЯТИЯ № 3\IMG_2415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28596" y="3500438"/>
            <a:ext cx="3727453" cy="279559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</p:pic>
      <p:pic>
        <p:nvPicPr>
          <p:cNvPr id="2051" name="Picture 3" descr="D:\фото\ОБЩИЕ\САД - ШКОЛА ЯГОДКА\СЕМИНАР - 2010г\фото садик\ЗАНЯТИЯ № 3\IMG_2405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965680" y="3500438"/>
            <a:ext cx="3714776" cy="2786082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8329642" cy="5500726"/>
          </a:xfrm>
        </p:spPr>
        <p:txBody>
          <a:bodyPr>
            <a:noAutofit/>
          </a:bodyPr>
          <a:lstStyle/>
          <a:p>
            <a:pPr algn="l"/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Опыт работы показывает, что в процессе выполнения специальных упражнений и заданий можно развить у детей координацию, ритм и точность движений. В процессе занятий следует следить за тем, чтобы положение головы и корпуса было прямым, размах рук свободным, с должной амплитудой.</a:t>
            </a:r>
            <a:b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Основные задачи физического воспитания дошкольников с нарушением зрения:</a:t>
            </a:r>
            <a:b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охрана и укрепление здоровья, совершенствование функций организма;</a:t>
            </a:r>
            <a:b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полноценное физическое развитие;</a:t>
            </a:r>
            <a:b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воспитание интереса к различным двигательным действиям;</a:t>
            </a:r>
            <a:b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формирование нравственных и личностных качеств;</a:t>
            </a:r>
            <a:b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обеспечение своевременной подготовки детей к школе.  </a:t>
            </a:r>
            <a:b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Наряду с общими задачами физического воспитания детей с  нарушениями зрения решаются специальные задачи с учетом познавательной деятельности и предшествующего двигательного опыта:</a:t>
            </a:r>
            <a:b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повышение двигательной активности детей путем создания специальных условий, позволяющих преодолевать скованность, ограниченность движений; </a:t>
            </a:r>
            <a:b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формирование жизненно необходимых двигательных умений и навыков на основе деятельности сохранных анализаторов;</a:t>
            </a:r>
            <a:b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коррекция и компенсация недостатков физического развития;</a:t>
            </a:r>
            <a:b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воспитание положительной мотивации к самостоятельной двигательной деятельности, преодоление неуверенности в своих силах, коммуникативных свойств личности.</a:t>
            </a:r>
            <a:endParaRPr lang="ru-RU" sz="1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286380" y="6429396"/>
            <a:ext cx="3328982" cy="196833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472518" cy="6226196"/>
          </a:xfrm>
        </p:spPr>
        <p:txBody>
          <a:bodyPr>
            <a:noAutofit/>
          </a:bodyPr>
          <a:lstStyle/>
          <a:p>
            <a:pPr algn="l"/>
            <a:r>
              <a:rPr lang="ru-RU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Специальные разделы работы по физическому воспитанию детей с нарушением зрения включают:</a:t>
            </a:r>
            <a:b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• Развитие навыков пространственной ориентации</a:t>
            </a:r>
            <a:b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ориентировка на себе (знание частей тела); </a:t>
            </a:r>
            <a:b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ориентировка в физкультурном зале и на спортивной площадке</a:t>
            </a:r>
            <a:b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(знакомство с залом, оборудованием и их назначением, условиями</a:t>
            </a:r>
            <a:b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безопасного передвижения);</a:t>
            </a:r>
            <a:b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определение направления (повороты, перемещения); </a:t>
            </a:r>
            <a:b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ориентировка с помощью слухового и тактильно-двигательного</a:t>
            </a:r>
            <a:b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анализаторов. </a:t>
            </a:r>
            <a:b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• Коррекция вторичных  нарушений</a:t>
            </a:r>
            <a:b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исправление нарушений осанки, плоскостопия; коррекция скованности, ограниченности и недостаточности движений.</a:t>
            </a:r>
            <a:b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Формирование мотивации движений - положительного интереса к двигательной деятельности.</a:t>
            </a:r>
            <a:b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Развитие элементарных зрительных функций</a:t>
            </a:r>
            <a:b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прослеживающие функции глаза;</a:t>
            </a:r>
            <a:b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глазомера;</a:t>
            </a:r>
            <a:b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гимнастика для снятия зрительного утомления.</a:t>
            </a:r>
            <a:b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Для проведения физкультурно-оздоровительной работы с детьми с нарушением зрения   должны быть созданы условия:</a:t>
            </a:r>
            <a:b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физкультурный,  желательно и тренажерный залы;</a:t>
            </a:r>
            <a:b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специальный инвентарь, пособия, предметы для коррекции преодоления      движений и вторичных отклонений;</a:t>
            </a:r>
            <a:b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рациональное размещение оборудования;</a:t>
            </a:r>
            <a:b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освещение всей площадки зала и оборудования;</a:t>
            </a:r>
            <a:b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спортивная форма и обувь;</a:t>
            </a:r>
            <a:b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личная гигиена (чистые очки, прочность </a:t>
            </a:r>
            <a:r>
              <a:rPr lang="ru-RU" sz="1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окклюдора</a:t>
            </a:r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специальные приспособления для держания очков);</a:t>
            </a:r>
            <a:b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гигиена окружающей среды;</a:t>
            </a:r>
            <a:b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офтальмо-гигиенический</a:t>
            </a:r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контроль за физическим воспитанием.</a:t>
            </a:r>
            <a:endParaRPr lang="ru-RU" sz="1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00364" y="6661167"/>
            <a:ext cx="5114932" cy="196833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</p:spTree>
  </p:cSld>
  <p:clrMapOvr>
    <a:masterClrMapping/>
  </p:clrMapOvr>
  <p:transition spd="med">
    <p:strips dir="r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7858180" cy="4500594"/>
          </a:xfrm>
        </p:spPr>
        <p:txBody>
          <a:bodyPr>
            <a:noAutofit/>
          </a:bodyPr>
          <a:lstStyle/>
          <a:p>
            <a:pPr algn="just"/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При организации двигательной активности детей с нарушением зрения всегда следует помнить о рекомендациях врача-офтальмолога, диагнозе, зрительной нагрузке, чтобы не вызвать негативных последствий от перегрузок на зрение или неправильно подобранных упражнений.</a:t>
            </a:r>
            <a:b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Успех занятий физической культурой в большой мере зависит от оборудования и пособий, а также от форм, методов, приемов индивидуального подхода к детям. Для занятий с детьми с нарушением зрения используется наряду с традиционным, нестандартное оборудование. Эти пособия вносят в каждое занятие элемент необычности, вызывают интерес детей, желание поиграть с ними. Использование этого оборудования увеличивает количество упражнений для разных групп мышц, а также позволяет применять дифференцированный метод работы с детьми, имеющими различные зрительные  нарушения, подготовить их к выполнению других, более сложных движений, упражнений, заданий. </a:t>
            </a:r>
            <a:endParaRPr lang="ru-RU" sz="1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00430" y="6589729"/>
            <a:ext cx="4829180" cy="268271"/>
          </a:xfrm>
        </p:spPr>
        <p:txBody>
          <a:bodyPr>
            <a:normAutofit fontScale="40000" lnSpcReduction="20000"/>
          </a:bodyPr>
          <a:lstStyle/>
          <a:p>
            <a:endParaRPr lang="ru-RU" dirty="0"/>
          </a:p>
        </p:txBody>
      </p:sp>
      <p:pic>
        <p:nvPicPr>
          <p:cNvPr id="3074" name="Picture 2" descr="D:\фото\ОБЩИЕ\САД - ШКОЛА ЯГОДКА\Новая папка\IMG_6828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115616" y="4653136"/>
            <a:ext cx="2714644" cy="2035775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</p:pic>
      <p:pic>
        <p:nvPicPr>
          <p:cNvPr id="3075" name="Picture 3" descr="D:\фото\ОБЩИЕ\САД - ШКОЛА ЯГОДКА\Новая папка\IMG_6829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202715" y="4500571"/>
            <a:ext cx="2857807" cy="2143138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</p:pic>
    </p:spTree>
  </p:cSld>
  <p:clrMapOvr>
    <a:masterClrMapping/>
  </p:clrMapOvr>
  <p:transition spd="med">
    <p:wheel spokes="3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D:\фото\ОБЩИЕ\САД - ШКОЛА ЯГОДКА\СЕМИНАР - 2010г\фото садик\ЗАНЯТИЯ № 3\IMG_2898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738689" y="3500438"/>
            <a:ext cx="4095778" cy="3071834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</p:pic>
      <p:pic>
        <p:nvPicPr>
          <p:cNvPr id="3075" name="Picture 3" descr="D:\фото\ОБЩИЕ\САД - ШКОЛА ЯГОДКА\СЕМИНАР - 2010г\фото садик\ЗАНЯТИЯ № 3\IMG_2906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786314" y="285728"/>
            <a:ext cx="4000528" cy="3000396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</p:pic>
      <p:pic>
        <p:nvPicPr>
          <p:cNvPr id="3076" name="Picture 4" descr="D:\фото\ОБЩИЕ\САД - ШКОЛА ЯГОДКА\СЕМИНАР - 2010г\фото садик\ЗАНЯТИЯ № 3\IMG_2908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357159" y="3500438"/>
            <a:ext cx="4108456" cy="3081342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</p:pic>
      <p:pic>
        <p:nvPicPr>
          <p:cNvPr id="3077" name="Picture 5" descr="D:\фото\ОБЩИЕ\САД - ШКОЛА ЯГОДКА\СЕМИНАР - 2010г\фото садик\ЗАНЯТИЯ №2\P1300556.JP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357158" y="285728"/>
            <a:ext cx="4114296" cy="3009886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</p:pic>
    </p:spTree>
  </p:cSld>
  <p:clrMapOvr>
    <a:masterClrMapping/>
  </p:clrMapOvr>
  <p:transition spd="med">
    <p:blinds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0"/>
            <a:ext cx="8329642" cy="82528"/>
          </a:xfrm>
        </p:spPr>
        <p:txBody>
          <a:bodyPr>
            <a:normAutofit fontScale="90000"/>
          </a:bodyPr>
          <a:lstStyle/>
          <a:p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D:\фото\ОБЩИЕ\САД - ШКОЛА ЯГОДКА\Новая папка\IMG_6797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57158" y="428604"/>
            <a:ext cx="4157664" cy="2940633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</p:pic>
      <p:pic>
        <p:nvPicPr>
          <p:cNvPr id="1027" name="Picture 3" descr="D:\фото\ОБЩИЕ\САД - ШКОЛА ЯГОДКА\Новая папка\IMG_6799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786314" y="428604"/>
            <a:ext cx="4071934" cy="2967304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</p:pic>
      <p:pic>
        <p:nvPicPr>
          <p:cNvPr id="1028" name="Picture 4" descr="D:\фото\ОБЩИЕ\САД - ШКОЛА ЯГОДКА\Новая папка\IMG_6820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57158" y="3500438"/>
            <a:ext cx="4130668" cy="3097686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</p:pic>
      <p:pic>
        <p:nvPicPr>
          <p:cNvPr id="1029" name="Picture 5" descr="D:\фото\ОБЩИЕ\САД - ШКОЛА ЯГОДКА\Новая папка\IMG_6821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786314" y="3500438"/>
            <a:ext cx="4143372" cy="3107213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</p:pic>
    </p:spTree>
  </p:cSld>
  <p:clrMapOvr>
    <a:masterClrMapping/>
  </p:clrMapOvr>
  <p:transition spd="med">
    <p:spli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6082" name="Рисунок 8" descr="10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643042" y="621554"/>
            <a:ext cx="5429288" cy="3526518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642910" y="0"/>
            <a:ext cx="82153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Физкультурное занятие с использованием нестандартного многофункционального оборудования – сетки с карточками.</a:t>
            </a:r>
            <a:endParaRPr lang="ru-RU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6084" name="Рисунок 5" descr="06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000628" y="4286256"/>
            <a:ext cx="3571900" cy="2388159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</p:spPr>
      </p:pic>
      <p:pic>
        <p:nvPicPr>
          <p:cNvPr id="2049" name="Picture 1" descr="D:\фото\ОБЩИЕ\САД - ШКОЛА ЯГОДКА\СЕМИНАР - 2010г\фото занятие\17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00034" y="4286256"/>
            <a:ext cx="3521261" cy="2357454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</p:pic>
    </p:spTree>
  </p:cSld>
  <p:clrMapOvr>
    <a:masterClrMapping/>
  </p:clrMapOvr>
  <p:transition spd="med">
    <p:push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74638"/>
            <a:ext cx="8258204" cy="654032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Энергетическая гимнастика</a:t>
            </a:r>
            <a:endParaRPr lang="ru-RU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 descr="D:\фото\ОБЩИЕ\САД - ШКОЛА ЯГОДКА\СЕМИНАР - 2010г\ЭНЕРГЕТИЧЕСКАЯ ЗАРЯДКА\IMG_4364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28596" y="857233"/>
            <a:ext cx="3429202" cy="2786082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</p:pic>
      <p:pic>
        <p:nvPicPr>
          <p:cNvPr id="4099" name="Picture 3" descr="D:\фото\ОБЩИЕ\САД - ШКОЛА ЯГОДКА\СЕМИНАР - 2010г\ЭНЕРГЕТИЧЕСКАЯ ЗАРЯДКА\IMG_4367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929190" y="785794"/>
            <a:ext cx="3682527" cy="2829313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</p:pic>
      <p:pic>
        <p:nvPicPr>
          <p:cNvPr id="4100" name="Picture 4" descr="D:\фото\ОБЩИЕ\САД - ШКОЛА ЯГОДКА\СЕМИНАР - 2010г\ЭНЕРГЕТИЧЕСКАЯ ЗАРЯДКА\IMG_4374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28596" y="3929066"/>
            <a:ext cx="3492494" cy="2619371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</p:pic>
      <p:pic>
        <p:nvPicPr>
          <p:cNvPr id="4101" name="Picture 5" descr="D:\фото\ОБЩИЕ\САД - ШКОЛА ЯГОДКА\СЕМИНАР - 2010г\ЭНЕРГЕТИЧЕСКАЯ ЗАРЯДКА\IMG_4380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909840" y="3857628"/>
            <a:ext cx="3640987" cy="2864922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</p:pic>
    </p:spTree>
  </p:cSld>
  <p:clrMapOvr>
    <a:masterClrMapping/>
  </p:clrMapOvr>
  <p:transition spd="med">
    <p:comb dir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</TotalTime>
  <Words>165</Words>
  <Application>Microsoft Office PowerPoint</Application>
  <PresentationFormat>Экран (4:3)</PresentationFormat>
  <Paragraphs>9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Физкультурно – оздоровительная работа с детьми с нарушениями зрения.</vt:lpstr>
      <vt:lpstr>      Больше всего на свете ребенок хочет двигаться, для него движение — есть способ познания мира. Значит, чем точнее и четче будут детские движения, тем глубже и осмысленнее знакомство ребенка с миром.       Дети с нарушением зрения характеризуются меньшей подвижностью, по сравнению с нормально видящими сверстниками; нечеткостью координации движений; снижением темпа их выполнения, ловкости, ритмичности. Эти дети испытывают трудности при ориентировке в пространстве, выполнении упражнений на равновесие.        У дошкольников с нарушением зрения осложнено формирование понятий об основных движениях, что снижает двигательную активность, сдерживает развитие естественных потребностей. </vt:lpstr>
      <vt:lpstr>      Опыт работы показывает, что в процессе выполнения специальных упражнений и заданий можно развить у детей координацию, ритм и точность движений. В процессе занятий следует следить за тем, чтобы положение головы и корпуса было прямым, размах рук свободным, с должной амплитудой.             Основные задачи физического воспитания дошкольников с нарушением зрения: - охрана и укрепление здоровья, совершенствование функций организма; - полноценное физическое развитие; - воспитание интереса к различным двигательным действиям; - формирование нравственных и личностных качеств; - обеспечение своевременной подготовки детей к школе.             Наряду с общими задачами физического воспитания детей с  нарушениями зрения решаются специальные задачи с учетом познавательной деятельности и предшествующего двигательного опыта: - повышение двигательной активности детей путем создания специальных условий, позволяющих преодолевать скованность, ограниченность движений;  - формирование жизненно необходимых двигательных умений и навыков на основе деятельности сохранных анализаторов; - коррекция и компенсация недостатков физического развития; - воспитание положительной мотивации к самостоятельной двигательной деятельности, преодоление неуверенности в своих силах, коммуникативных свойств личности.</vt:lpstr>
      <vt:lpstr> Специальные разделы работы по физическому воспитанию детей с нарушением зрения включают: • Развитие навыков пространственной ориентации - ориентировка на себе (знание частей тела);  - ориентировка в физкультурном зале и на спортивной площадке (знакомство с залом, оборудованием и их назначением, условиями безопасного передвижения); - определение направления (повороты, перемещения);  - ориентировка с помощью слухового и тактильно-двигательного анализаторов.    • Коррекция вторичных  нарушений исправление нарушений осанки, плоскостопия; коррекция скованности, ограниченности и недостаточности движений. Формирование мотивации движений - положительного интереса к двигательной деятельности. Развитие элементарных зрительных функций - прослеживающие функции глаза; - глазомера; - гимнастика для снятия зрительного утомления.           Для проведения физкультурно-оздоровительной работы с детьми с нарушением зрения   должны быть созданы условия: - физкультурный,  желательно и тренажерный залы; - специальный инвентарь, пособия, предметы для коррекции преодоления      движений и вторичных отклонений; - рациональное размещение оборудования; - освещение всей площадки зала и оборудования; - спортивная форма и обувь; - личная гигиена (чистые очки, прочность окклюдора, специальные приспособления для держания очков); - гигиена окружающей среды; - офтальмо-гигиенический контроль за физическим воспитанием.</vt:lpstr>
      <vt:lpstr>       При организации двигательной активности детей с нарушением зрения всегда следует помнить о рекомендациях врача-офтальмолога, диагнозе, зрительной нагрузке, чтобы не вызвать негативных последствий от перегрузок на зрение или неправильно подобранных упражнений.        Успех занятий физической культурой в большой мере зависит от оборудования и пособий, а также от форм, методов, приемов индивидуального подхода к детям. Для занятий с детьми с нарушением зрения используется наряду с традиционным, нестандартное оборудование. Эти пособия вносят в каждое занятие элемент необычности, вызывают интерес детей, желание поиграть с ними. Использование этого оборудования увеличивает количество упражнений для разных групп мышц, а также позволяет применять дифференцированный метод работы с детьми, имеющими различные зрительные  нарушения, подготовить их к выполнению других, более сложных движений, упражнений, заданий. </vt:lpstr>
      <vt:lpstr>Слайд 6</vt:lpstr>
      <vt:lpstr>Слайд 7</vt:lpstr>
      <vt:lpstr>Слайд 8</vt:lpstr>
      <vt:lpstr>Энергетическая гимнастика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Физкультурно – оздоровительная работа с детьми.</dc:title>
  <cp:lastModifiedBy>HOME</cp:lastModifiedBy>
  <cp:revision>38</cp:revision>
  <dcterms:modified xsi:type="dcterms:W3CDTF">2013-05-08T08:55:39Z</dcterms:modified>
</cp:coreProperties>
</file>