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9" r:id="rId2"/>
    <p:sldId id="258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6B2BFA42-43D4-4E4C-81E0-FBB31710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18C86A-43BF-4164-91B3-C835E4F90379}" type="slidenum">
              <a:rPr lang="ru-RU"/>
              <a:pPr/>
              <a:t>2</a:t>
            </a:fld>
            <a:endParaRPr lang="ru-RU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75CC-C4C4-4F3B-97D0-9A95DE619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1FC0-000B-44AD-8B36-8FBD97515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1A8E-D7CA-4333-B28E-14591CA50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E88C-5036-4D9E-B083-A19FAA281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34D7-E634-4F2A-BCD0-C208BD17B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7E38-3B2D-4862-A876-E16829A39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35893-F9F2-4D2F-9B45-FF481F0DD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3331-E9F7-40C3-850F-BEE1971CC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6319-0F37-4770-8DE1-B1D6CDB79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2CCE-870F-4669-A333-02FBEB887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4B029-5E2D-470A-B2A6-98425250A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6F6D6DB-201D-4E42-8202-E84F6E96C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6480472" y="539477"/>
            <a:ext cx="1872208" cy="1800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6408464" y="2771725"/>
            <a:ext cx="1872208" cy="1800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408464" y="4931965"/>
            <a:ext cx="1872208" cy="18002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776" y="467469"/>
            <a:ext cx="5110373" cy="6275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КРАСНЫЙ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ЖЕЛТЫЙ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539477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Где нужно ожидать общественный транспорт?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3808" y="2627709"/>
            <a:ext cx="4457700" cy="31634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/>
              <a:t> На остановке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/>
              <a:t> В любом месте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/>
              <a:t> На проезжей части</a:t>
            </a:r>
          </a:p>
          <a:p>
            <a:endParaRPr lang="ru-RU" sz="40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3338" y="1979637"/>
            <a:ext cx="44592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816" y="539477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 какой стороны нужно обходить автобус?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3238" y="2699718"/>
            <a:ext cx="4457700" cy="28803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/>
              <a:t> С любой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/>
              <a:t> Сзади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/>
              <a:t> Спереди</a:t>
            </a:r>
          </a:p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4248" y="1835621"/>
            <a:ext cx="510837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2987749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ПОЧТА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84528" y="683493"/>
            <a:ext cx="2376264" cy="26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" y="755501"/>
            <a:ext cx="31695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1880" y="3635821"/>
            <a:ext cx="2163118" cy="32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76416" y="4338787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Видеописьмо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Видеописьмо </a:t>
            </a:r>
            <a:r>
              <a:rPr lang="ru-RU" dirty="0" smtClean="0"/>
              <a:t>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888" y="2627709"/>
            <a:ext cx="7776864" cy="1981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ОСТОРОЖНЫЙ ВОДИТЕЛЬ</a:t>
            </a:r>
            <a:endParaRPr lang="ru-RU" sz="6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84" y="4571925"/>
            <a:ext cx="3894932" cy="25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4448" y="323454"/>
            <a:ext cx="340575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4528" y="4715941"/>
            <a:ext cx="2137421" cy="213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1800" y="899517"/>
            <a:ext cx="2079760" cy="182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00" y="2843733"/>
            <a:ext cx="6985024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СОБЕРИ ЗНАК</a:t>
            </a:r>
            <a:endParaRPr lang="ru-RU" sz="6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84" y="4067869"/>
            <a:ext cx="4464496" cy="30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8584" y="395461"/>
            <a:ext cx="2364855" cy="33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888" y="3059757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ФАНТАЗЕРЫ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84" y="4211885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4448" y="683493"/>
            <a:ext cx="35917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848" y="3131765"/>
            <a:ext cx="8280920" cy="1466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МОЛОДЦЫ!!!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1043533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3275781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РАЗМИНКА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Какой знак обозначает – пешеходный переход?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872" y="5652045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4248" y="5652045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0632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755501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 какой зебре нужно переходить дорогу?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9872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76616" y="55080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4248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755501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Какого знака не существует?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7864" y="55080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8264" y="5436021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0632" y="5436021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Какого светофора не существует?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6256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0264" y="56604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8624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Зачем постовому нужен жезл?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808" y="2123654"/>
            <a:ext cx="4753098" cy="38884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/>
              <a:t> Отгонять мух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/>
              <a:t> Приветствовать друзей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/>
              <a:t> Регулировать дорожное движение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Какие автомобили могут проехать на красный свет?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5816" y="2483693"/>
            <a:ext cx="4457700" cy="44644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/>
              <a:t> Мамин или папин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/>
              <a:t> Такси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/>
              <a:t> Специальный транспорт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131</Words>
  <Application>Microsoft Office PowerPoint</Application>
  <PresentationFormat>Произвольный</PresentationFormat>
  <Paragraphs>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Какой знак обозначает – пешеходный переход?</vt:lpstr>
      <vt:lpstr>По какой зебре нужно переходить дорогу? </vt:lpstr>
      <vt:lpstr>Какого знака не существует?</vt:lpstr>
      <vt:lpstr>Какого светофора не существует?</vt:lpstr>
      <vt:lpstr>Зачем постовому нужен жезл?</vt:lpstr>
      <vt:lpstr>Какие автомобили могут проехать на красный свет?</vt:lpstr>
      <vt:lpstr>Где нужно ожидать общественный транспорт?</vt:lpstr>
      <vt:lpstr>С какой стороны нужно обходить автобус?</vt:lpstr>
      <vt:lpstr>Слайд 12</vt:lpstr>
      <vt:lpstr>Видеописьмо №1</vt:lpstr>
      <vt:lpstr>Видеописьмо №2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28</cp:revision>
  <cp:lastPrinted>1601-01-01T00:00:00Z</cp:lastPrinted>
  <dcterms:created xsi:type="dcterms:W3CDTF">2010-11-10T11:02:33Z</dcterms:created>
  <dcterms:modified xsi:type="dcterms:W3CDTF">2012-03-07T01:34:46Z</dcterms:modified>
</cp:coreProperties>
</file>