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2" r:id="rId2"/>
    <p:sldId id="273" r:id="rId3"/>
    <p:sldId id="274" r:id="rId4"/>
    <p:sldId id="275" r:id="rId5"/>
    <p:sldId id="276" r:id="rId6"/>
    <p:sldId id="281" r:id="rId7"/>
    <p:sldId id="277" r:id="rId8"/>
    <p:sldId id="278" r:id="rId9"/>
    <p:sldId id="269" r:id="rId10"/>
    <p:sldId id="265" r:id="rId11"/>
    <p:sldId id="264" r:id="rId12"/>
    <p:sldId id="257" r:id="rId13"/>
    <p:sldId id="258" r:id="rId14"/>
    <p:sldId id="263" r:id="rId15"/>
    <p:sldId id="259" r:id="rId16"/>
    <p:sldId id="266" r:id="rId17"/>
    <p:sldId id="267" r:id="rId18"/>
    <p:sldId id="268" r:id="rId19"/>
    <p:sldId id="256" r:id="rId20"/>
    <p:sldId id="280" r:id="rId21"/>
    <p:sldId id="279" r:id="rId22"/>
    <p:sldId id="270" r:id="rId23"/>
    <p:sldId id="260" r:id="rId24"/>
    <p:sldId id="26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6A0E8-EA40-4B96-AD0F-2C73A1192CE5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697B2-AED9-4BD8-8F29-7A8A3B0E1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монстрационный  материал времена года. (зима, весна, лето , осень)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915816" y="2636912"/>
            <a:ext cx="2880320" cy="3105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Демонстрационный  материал времена года. (зима, весна, лето , осень)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7308304" y="620688"/>
            <a:ext cx="1532989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Клипарт &quot;Дети&quot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6F1"/>
              </a:clrFrom>
              <a:clrTo>
                <a:srgbClr val="F4F6F1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467544" y="4581128"/>
            <a:ext cx="1691680" cy="20608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 учреждение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детский сад № 2 комбинированного вида</a:t>
            </a:r>
          </a:p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Петродворцового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 г. Санкт-Петербург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34076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Презентация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к проекту образовательной деятельности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по теме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«Зимние заботы»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2-младшая  группа «Кузнечики» (слабовидение)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75656" y="5719227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                                  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Составили: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                                       Гайдай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Е.Н.-воспитатель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 высшей кв.категории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                                     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Довгий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С.В.-тифлопедагог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высшейкв.категории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        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63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3501008"/>
            <a:ext cx="3995936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99592" y="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Просмотр и обыгрывание сказок </a:t>
            </a:r>
          </a:p>
        </p:txBody>
      </p:sp>
      <p:pic>
        <p:nvPicPr>
          <p:cNvPr id="4" name="Рисунок 3" descr="SDC106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483006"/>
            <a:ext cx="4056450" cy="304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DC1062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571736" y="785794"/>
            <a:ext cx="3802744" cy="2324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63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3" y="1556792"/>
            <a:ext cx="412845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SDC1063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32040" y="3573016"/>
            <a:ext cx="3960440" cy="297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260648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Сюжетно-ролевая игра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 «Новогоднее чаепитие – встречаем гостей»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6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3356992"/>
            <a:ext cx="4106166" cy="3079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SDC106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7" y="3284984"/>
            <a:ext cx="4142264" cy="3106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71600" y="1886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Готовимся встречать Новый год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9872" y="1052736"/>
            <a:ext cx="57241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Снеговик письмо нам шлет: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«Я желаю вам метелей, льда, сугробов, снежных горок, танцев, плясок круглый год!»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013176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2" descr="G:\Презентации\w 008.jpg"/>
          <p:cNvPicPr>
            <a:picLocks noChangeAspect="1" noChangeArrowheads="1"/>
          </p:cNvPicPr>
          <p:nvPr/>
        </p:nvPicPr>
        <p:blipFill>
          <a:blip r:embed="rId4" cstate="screen">
            <a:lum bright="-10000" contrast="40000"/>
          </a:blip>
          <a:srcRect/>
          <a:stretch>
            <a:fillRect/>
          </a:stretch>
        </p:blipFill>
        <p:spPr bwMode="auto">
          <a:xfrm rot="5400000">
            <a:off x="1165312" y="1219064"/>
            <a:ext cx="213285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DC1060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3995682"/>
            <a:ext cx="3600400" cy="27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DC1061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1" y="1052736"/>
            <a:ext cx="3600400" cy="27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47664" y="26064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Художественное творчество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1960" y="980728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 хватило нам гирлянды: </a:t>
            </a:r>
          </a:p>
          <a:p>
            <a:r>
              <a:rPr lang="ru-RU" sz="2800" dirty="0" smtClean="0"/>
              <a:t>мы сказали- </a:t>
            </a:r>
          </a:p>
          <a:p>
            <a:r>
              <a:rPr lang="ru-RU" sz="2800" dirty="0" smtClean="0"/>
              <a:t>ни беда!</a:t>
            </a:r>
          </a:p>
          <a:p>
            <a:r>
              <a:rPr lang="ru-RU" sz="2800" dirty="0" smtClean="0"/>
              <a:t>Клей, бумага, умелые ручки – вот какая красота!</a:t>
            </a:r>
          </a:p>
          <a:p>
            <a:endParaRPr lang="ru-RU" sz="2800" dirty="0"/>
          </a:p>
        </p:txBody>
      </p:sp>
      <p:pic>
        <p:nvPicPr>
          <p:cNvPr id="2050" name="Picture 2" descr="H:\DCIM\101OLYMP\SDC1068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3933056"/>
            <a:ext cx="3648405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Рисунок 4" descr="SDC106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67944" y="3789040"/>
            <a:ext cx="4416491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DC1061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605813" y="2354627"/>
            <a:ext cx="3323861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DC1062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067944" y="188640"/>
            <a:ext cx="4416491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6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15816" y="3933056"/>
            <a:ext cx="355239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SDC1061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3568" y="980728"/>
            <a:ext cx="355239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DC1061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4048" y="980728"/>
            <a:ext cx="355239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195736" y="188640"/>
            <a:ext cx="4700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Дидактические игры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64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55776" y="3717032"/>
            <a:ext cx="3659298" cy="2744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SDC1066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20005" y="404664"/>
            <a:ext cx="3738209" cy="2803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DC1066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9525" y="404664"/>
            <a:ext cx="3700971" cy="2775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65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476672"/>
            <a:ext cx="3899925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SDC1065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4" y="476672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DC106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717032"/>
            <a:ext cx="3936437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DC1065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88024" y="3717032"/>
            <a:ext cx="3888432" cy="2916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65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3212976"/>
            <a:ext cx="4187957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SDC1066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3212976"/>
            <a:ext cx="4176464" cy="313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15616" y="260648"/>
            <a:ext cx="7134004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Познавательно-исследовательская </a:t>
            </a:r>
          </a:p>
          <a:p>
            <a:pPr algn="ctr"/>
            <a:r>
              <a:rPr lang="ru-RU" sz="3600" dirty="0" smtClean="0"/>
              <a:t>деятельность: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«Снег – вода»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«Почему нельзя брать в рот снег?»</a:t>
            </a:r>
          </a:p>
          <a:p>
            <a:pPr algn="ctr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5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844824"/>
            <a:ext cx="6192688" cy="46445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Конструирование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 «Терем Деда Мороза»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3" name="Picture 1" descr="F:\0a3411d3f38c71fbe09ba6112a60341f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928670"/>
            <a:ext cx="1385099" cy="2308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041571"/>
            <a:ext cx="91440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Цель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Расширение представления о зиме через различные виды детской деятельности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Развивать творческий потенциал детей средствами проектной деятельности.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Повысить эффективность детско-родительских отношений и самооценку родителей в воспитании ребенка.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Приобщить родителей к созданию единого образовательного пространства вокруг ребенка.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G:\Презентации\w 005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 rot="5400000">
            <a:off x="3163120" y="229368"/>
            <a:ext cx="324980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60648"/>
            <a:ext cx="46217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>Зимняя прогулка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SDC1058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1196752"/>
            <a:ext cx="412845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DC1058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8024" y="1196752"/>
            <a:ext cx="412845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DC1058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03848" y="4581128"/>
            <a:ext cx="2651787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63284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I I I этап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– результативный</a:t>
            </a:r>
            <a:r>
              <a:rPr lang="ru-RU" sz="3600" dirty="0" smtClean="0"/>
              <a:t>. 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Выставка детских  работ для родителей “Зимние красоты”.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Фотогазета “Репортаж из кормушки»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Демонстрация на конкурс семейных работ «Новогодняя лошадка»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SDC106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79712" y="2276872"/>
            <a:ext cx="5378370" cy="4033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H:\DCIM\101OLYMP\SDC105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1997453" y="1360077"/>
            <a:ext cx="5165767" cy="3874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6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3933056"/>
            <a:ext cx="3491880" cy="2618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8" name="Picture 2" descr="H:\DCIM\101OLYMP\SDC1067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285728"/>
            <a:ext cx="4143404" cy="3107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3528" y="620688"/>
            <a:ext cx="36724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Цок, цок ,цок, цок!</a:t>
            </a:r>
          </a:p>
          <a:p>
            <a:r>
              <a:rPr lang="ru-RU" sz="2800" dirty="0" smtClean="0"/>
              <a:t>Я лошадка – славный бок!</a:t>
            </a:r>
          </a:p>
          <a:p>
            <a:r>
              <a:rPr lang="ru-RU" sz="2800" dirty="0" smtClean="0"/>
              <a:t>Я копытцем постучу,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50912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Если хочешь – прокачу!</a:t>
            </a:r>
          </a:p>
          <a:p>
            <a:r>
              <a:rPr lang="ru-RU" sz="2800" dirty="0" smtClean="0"/>
              <a:t>Посмотри, как я красива,</a:t>
            </a:r>
          </a:p>
          <a:p>
            <a:r>
              <a:rPr lang="ru-RU" sz="2800" dirty="0" smtClean="0"/>
              <a:t>Хороши и хвост и грива.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764704"/>
            <a:ext cx="5663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3313" name="Picture 1" descr="F:\67921174_52062470_FMIcePrincessElement49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71802" y="1785926"/>
            <a:ext cx="2947768" cy="2947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Расширять представления детей о характерных особенностях зимнего периода.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Формировать представление о безопасном поведении зимой.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Формировать исследовательский и познавательный интерес в ходе экспериментирования со снегом.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Формировать потребности в чтении, как источнике новых знаний об окружающем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Расширять и активизировать словарный запас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Способствовать формированию положительных эмоций, активности в самостоятельной и совместной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Воспитывать бережное отношение к природе, умение замечать красоту зимней природы.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Воспитывать любознательность и эмоциональную отзывчивость.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Развивать умение общаться со взрослым, отвечать на вопросы по прочитанному, вести диалог.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Развивать продуктивную деятельность детей, совершенствовать навыки и умения в рисовании, лепке, аппликации; развивать творческие способности;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Вызывать желание играть на улице в зимние виды игр.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51520" y="90872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Этапы проекта.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 этап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– подготовительный.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Постановка цели, задач.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Изучение методической литературы.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Организация предметно-развивающего пространства.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 descr="H:\DCIM\101OLYMP\SDC1067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564904"/>
            <a:ext cx="4320480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2773" name="Picture 5" descr="H:\DCIM\101OLYMP\SDC1067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2492896"/>
            <a:ext cx="3816424" cy="3365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:\DCIM\101OLYMP\SDC1067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484081" y="1555594"/>
            <a:ext cx="5524096" cy="36987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795" name="Picture 3" descr="H:\DCIM\101OLYMP\SDC1067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1071546"/>
            <a:ext cx="3931078" cy="46639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:\DCIM\101OLYMP\SDC1067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-804400" y="1604599"/>
            <a:ext cx="6111552" cy="3711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3" name="Picture 3" descr="H:\DCIM\101OLYMP\SDC106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988840"/>
            <a:ext cx="4283968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2656"/>
            <a:ext cx="5575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II этап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–практический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17912"/>
            <a:ext cx="84969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1.Подбор художественной литературы.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2.Подбор пособий для работы с детьми.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3.Выбор форм работы с родителями.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4.Выбор основных мероприятий.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5.Определение и формулировка ожидаемых результатов.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6.Экскурсии на участок с целью проведения наблюдений  за зимними природными явлениями (снег, иней, наблюдение за птицами, их кормление).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7.Работа с иллюстрациями по теме «Зимние заботы», «Новогодний праздник», «Зимний лес» (демонстрационный материал, сюжетные картинки)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8.Экспериментирование со снегом.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9.Продуктивная деятельность на зимнюю тематику (рисование, лепка, аппликация, ручной труд)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10.Чтение художественной литературы, заучивание стихотворений, считалок.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11.Подбор для родителей  консультаций, памяток, рекомендаций.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12.Творческие задания для родителей (изготовление кормушек, новогодние поделки- лошадка)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:\DCIM\101OLYMP\SDC1068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3768" y="1052736"/>
            <a:ext cx="4445686" cy="2052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55576" y="260648"/>
            <a:ext cx="8001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Чтение художественной литературы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437112"/>
            <a:ext cx="3879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Рассматривание 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иллюстраций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:\DCIM\101OLYMP\SDC106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5" y="3483006"/>
            <a:ext cx="4023770" cy="3017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DC1066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4167083"/>
            <a:ext cx="3240360" cy="24302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SDC1066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71800" y="980728"/>
            <a:ext cx="3779912" cy="28349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SDC1067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316351" y="4149080"/>
            <a:ext cx="3360105" cy="25236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8707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Рассматривание и беседы по сюжетным картинам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534</Words>
  <Application>Microsoft Office PowerPoint</Application>
  <PresentationFormat>Экран (4:3)</PresentationFormat>
  <Paragraphs>82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Sad</cp:lastModifiedBy>
  <cp:revision>17</cp:revision>
  <dcterms:created xsi:type="dcterms:W3CDTF">2013-12-23T20:29:38Z</dcterms:created>
  <dcterms:modified xsi:type="dcterms:W3CDTF">2013-12-24T11:52:49Z</dcterms:modified>
</cp:coreProperties>
</file>