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9" r:id="rId5"/>
    <p:sldId id="268" r:id="rId6"/>
    <p:sldId id="274" r:id="rId7"/>
    <p:sldId id="271" r:id="rId8"/>
    <p:sldId id="272" r:id="rId9"/>
    <p:sldId id="27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3E4948F-82AE-409C-9E97-2C74D6858F41}" type="datetimeFigureOut">
              <a:rPr lang="ru-RU" smtClean="0"/>
              <a:t>19.03.2012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2C5728-8BC7-4F12-BA9F-65F2D028F1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231197" y="1196752"/>
            <a:ext cx="2664296" cy="2664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Закончив раскопки, археолог продолжает исследования в музее или в лаборатории. Он изучает форму каждой найденной вещи, устанавливает ее назначение, определяет материал, из которого она сделана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182245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38339"/>
            <a:ext cx="4413631" cy="35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67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888" y="476672"/>
            <a:ext cx="368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Но иногда археологи находят только осколки предметов.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02544"/>
            <a:ext cx="4216685" cy="28083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7669" y="306896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И тогда им приходиться собирать их по частям.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915666"/>
            <a:ext cx="3392041" cy="273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364088" y="1052736"/>
            <a:ext cx="2664296" cy="244827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Археологические раскопки проводятся сегодня во всех частях мира. Благодаря археологам мы знаем, какая посуда была у древних людей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3328" y="3861048"/>
            <a:ext cx="1451285" cy="1627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656178" cy="349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54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899592" y="1700808"/>
            <a:ext cx="1872208" cy="2088232"/>
          </a:xfrm>
          <a:prstGeom prst="wedgeRoundRectCallout">
            <a:avLst>
              <a:gd name="adj1" fmla="val -14855"/>
              <a:gd name="adj2" fmla="val 72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Какие были орудия труда и оружие у охотников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645" y="4221088"/>
            <a:ext cx="1362235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162778"/>
            <a:ext cx="3600400" cy="433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4959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933775" y="4941168"/>
            <a:ext cx="5256584" cy="864096"/>
          </a:xfrm>
          <a:prstGeom prst="wedgeRoundRectCallout">
            <a:avLst>
              <a:gd name="adj1" fmla="val 57359"/>
              <a:gd name="adj2" fmla="val -240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Как женщины носили украшения.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1" y="880624"/>
            <a:ext cx="5205640" cy="347042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490948"/>
            <a:ext cx="1534417" cy="172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4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5938896" cy="396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5073881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Как </a:t>
            </a:r>
            <a:r>
              <a:rPr lang="ru-RU" sz="2000" b="1" dirty="0">
                <a:solidFill>
                  <a:srgbClr val="0070C0"/>
                </a:solidFill>
              </a:rPr>
              <a:t>выглядели старинные города</a:t>
            </a:r>
          </a:p>
        </p:txBody>
      </p:sp>
    </p:spTree>
    <p:extLst>
      <p:ext uri="{BB962C8B-B14F-4D97-AF65-F5344CB8AC3E}">
        <p14:creationId xmlns:p14="http://schemas.microsoft.com/office/powerpoint/2010/main" val="92507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652120" y="1124744"/>
            <a:ext cx="3168352" cy="1728192"/>
          </a:xfrm>
          <a:prstGeom prst="wedgeRoundRectCallout">
            <a:avLst>
              <a:gd name="adj1" fmla="val -88175"/>
              <a:gd name="adj2" fmla="val 790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Археологи постоянно находят и рассказывают нам о новых открытиях, иногда эти открытия очень удивляют и восхищают нас.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876300"/>
            <a:ext cx="4044432" cy="240868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8664" y="3784597"/>
            <a:ext cx="1545506" cy="173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4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6611" y="508518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rgbClr val="0070C0"/>
                </a:solidFill>
              </a:rPr>
              <a:t>А мы с вами можем все эти найденные вещи и предметы увидеть в музеях археологических раскопок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836712"/>
            <a:ext cx="6141605" cy="38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6682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144401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Подготовила воспитатель: </a:t>
            </a:r>
          </a:p>
          <a:p>
            <a:pPr algn="ctr"/>
            <a:r>
              <a:rPr lang="ru-RU" sz="2000" dirty="0" err="1">
                <a:solidFill>
                  <a:srgbClr val="0070C0"/>
                </a:solidFill>
              </a:rPr>
              <a:t>г.Бологое</a:t>
            </a:r>
            <a:endParaRPr lang="ru-RU" sz="2000" dirty="0">
              <a:solidFill>
                <a:srgbClr val="0070C0"/>
              </a:solidFill>
            </a:endParaRP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Тверская область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МБДОУ №4 «Светлячок»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</a:rPr>
              <a:t>Тимошкина Наталья Ивановна</a:t>
            </a:r>
          </a:p>
        </p:txBody>
      </p:sp>
    </p:spTree>
    <p:extLst>
      <p:ext uri="{BB962C8B-B14F-4D97-AF65-F5344CB8AC3E}">
        <p14:creationId xmlns:p14="http://schemas.microsoft.com/office/powerpoint/2010/main" val="20815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135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23</cp:revision>
  <dcterms:created xsi:type="dcterms:W3CDTF">2012-03-19T12:53:06Z</dcterms:created>
  <dcterms:modified xsi:type="dcterms:W3CDTF">2012-03-19T14:11:31Z</dcterms:modified>
</cp:coreProperties>
</file>