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564904"/>
            <a:ext cx="74879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Кто такие археологи?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1" y="3499245"/>
            <a:ext cx="2436975" cy="27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18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8680"/>
            <a:ext cx="46622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 землей хранятся тайны,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Всех эпох и всех веков.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Но, конечно, кто-то смелый,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Их раскрыть всегда готов.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Чей этот меч, а чей этот клык?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Кто ответить сможет вмиг?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Ни биолог, ни зоолог,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А, конечно, археолог! 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Для истории открытья,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Они ищут далеко.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Удивляют нас находкой,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Что в земле лежит давно.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 крупицам всю эпоху,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Создадут они легко.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Наших предков клад находят,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 дарят нам они его.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0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724128" y="1124744"/>
            <a:ext cx="2232248" cy="26642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Археологи - это ученые, которые занимаются изучением прошлого человечества по найденным вещам, предметам.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6541"/>
            <a:ext cx="4860032" cy="36450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16" y="4293097"/>
            <a:ext cx="19331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30120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Большинство старинных предметов и вещей находятся под землей: некоторые были засыпаны землей специально древними людьми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96396"/>
            <a:ext cx="5273402" cy="395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5796136" y="1988840"/>
            <a:ext cx="2880320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Другие оказались на пути извергающегося вулкана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965426" cy="39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1824037" cy="203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14" y="4408938"/>
            <a:ext cx="1824037" cy="203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87" y="4408937"/>
            <a:ext cx="1824037" cy="203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157192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Или были смыты во время наводнений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37" y="989111"/>
            <a:ext cx="5688632" cy="32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911" y="26064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Прежде чем приступить к раскопкам археологи внимательно рассматривают местность. Опытный археолог может и без специальных приборов найти место древнего поселения . Обходя пешком исследуемую территорию, он заметит углубления в земле, необычные холмы, обратит внимание на черепки старинной посуды, торчащие из-под земли.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52" y="1849016"/>
            <a:ext cx="4928022" cy="369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2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94116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Труд археолога очень труден и кропотлив. Сначала с помощью лопатки раскапывают слои земли,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13" y="980728"/>
            <a:ext cx="4876654" cy="30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868144" y="1268760"/>
            <a:ext cx="2592288" cy="25922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 потом кисточкой обметают найденный предмет. Им приходится работать очень осторожно, так как предметы старинные и любое неосторожное движение им может навредить.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18224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1" y="1556792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226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12</cp:revision>
  <dcterms:created xsi:type="dcterms:W3CDTF">2012-03-19T12:53:06Z</dcterms:created>
  <dcterms:modified xsi:type="dcterms:W3CDTF">2012-03-19T14:12:32Z</dcterms:modified>
</cp:coreProperties>
</file>