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463" r:id="rId3"/>
    <p:sldId id="460" r:id="rId4"/>
    <p:sldId id="462" r:id="rId5"/>
    <p:sldId id="461" r:id="rId6"/>
    <p:sldId id="450" r:id="rId7"/>
    <p:sldId id="459" r:id="rId8"/>
    <p:sldId id="464" r:id="rId9"/>
    <p:sldId id="451" r:id="rId10"/>
    <p:sldId id="454" r:id="rId11"/>
    <p:sldId id="457" r:id="rId12"/>
    <p:sldId id="471" r:id="rId13"/>
    <p:sldId id="467" r:id="rId14"/>
    <p:sldId id="472" r:id="rId15"/>
    <p:sldId id="470" r:id="rId16"/>
    <p:sldId id="458" r:id="rId17"/>
    <p:sldId id="44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99FF"/>
    <a:srgbClr val="0000FF"/>
    <a:srgbClr val="000000"/>
    <a:srgbClr val="FFFF66"/>
    <a:srgbClr val="FFCCFF"/>
    <a:srgbClr val="CC99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7802C-3B4D-4BE1-B0D9-FF0279AB0861}" type="doc">
      <dgm:prSet loTypeId="urn:microsoft.com/office/officeart/2005/8/layout/radial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A26EC0-1B15-4261-9E2B-77468A800B33}">
      <dgm:prSet phldrT="[Текст]" custT="1"/>
      <dgm:spPr>
        <a:solidFill>
          <a:srgbClr val="FFFF66"/>
        </a:solidFill>
      </dgm:spPr>
      <dgm:t>
        <a:bodyPr/>
        <a:lstStyle/>
        <a:p>
          <a:r>
            <a:rPr lang="ru-RU" sz="2400" b="1" dirty="0" smtClean="0">
              <a:solidFill>
                <a:schemeClr val="tx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Исследуемое явление </a:t>
          </a:r>
          <a:endParaRPr lang="ru-RU" sz="2400" b="1" dirty="0">
            <a:solidFill>
              <a:schemeClr val="tx1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7FE0339-AAF5-4DE8-B3B5-782DB530B5F6}" type="parTrans" cxnId="{E926C8D5-945D-4015-8191-9C9B52BD0AB9}">
      <dgm:prSet/>
      <dgm:spPr/>
      <dgm:t>
        <a:bodyPr/>
        <a:lstStyle/>
        <a:p>
          <a:endParaRPr lang="ru-RU"/>
        </a:p>
      </dgm:t>
    </dgm:pt>
    <dgm:pt modelId="{ECC8B39A-A06C-40CE-8CD8-A15B9A01B0FA}" type="sibTrans" cxnId="{E926C8D5-945D-4015-8191-9C9B52BD0AB9}">
      <dgm:prSet/>
      <dgm:spPr/>
      <dgm:t>
        <a:bodyPr/>
        <a:lstStyle/>
        <a:p>
          <a:endParaRPr lang="ru-RU"/>
        </a:p>
      </dgm:t>
    </dgm:pt>
    <dgm:pt modelId="{4B642DCF-06B1-4EE4-9152-B83FB66A8811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«Песок – вода»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1658FEB-DF55-4D6B-9A23-C017513933B3}" type="parTrans" cxnId="{BADC7D33-0C30-47F0-A00D-41071AB25CD7}">
      <dgm:prSet/>
      <dgm:spPr/>
      <dgm:t>
        <a:bodyPr/>
        <a:lstStyle/>
        <a:p>
          <a:endParaRPr lang="ru-RU"/>
        </a:p>
      </dgm:t>
    </dgm:pt>
    <dgm:pt modelId="{553D2A0B-2855-4932-B027-467A3321A7C2}" type="sibTrans" cxnId="{BADC7D33-0C30-47F0-A00D-41071AB25CD7}">
      <dgm:prSet/>
      <dgm:spPr/>
      <dgm:t>
        <a:bodyPr/>
        <a:lstStyle/>
        <a:p>
          <a:endParaRPr lang="ru-RU"/>
        </a:p>
      </dgm:t>
    </dgm:pt>
    <dgm:pt modelId="{7D67FB67-7317-462B-AAF8-8C21D29E0934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математики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1B2127F-A801-4C87-A06C-FBDD669A26B4}" type="parTrans" cxnId="{DA7D8DED-8425-43EC-97D8-FFC7AA92AE66}">
      <dgm:prSet/>
      <dgm:spPr/>
      <dgm:t>
        <a:bodyPr/>
        <a:lstStyle/>
        <a:p>
          <a:endParaRPr lang="ru-RU"/>
        </a:p>
      </dgm:t>
    </dgm:pt>
    <dgm:pt modelId="{58B2A090-2261-4F36-9413-E428052C053A}" type="sibTrans" cxnId="{DA7D8DED-8425-43EC-97D8-FFC7AA92AE66}">
      <dgm:prSet/>
      <dgm:spPr/>
      <dgm:t>
        <a:bodyPr/>
        <a:lstStyle/>
        <a:p>
          <a:endParaRPr lang="ru-RU"/>
        </a:p>
      </dgm:t>
    </dgm:pt>
    <dgm:pt modelId="{78D090E5-3C75-4AA8-A545-5FBC2598F76A}">
      <dgm:prSet phldrT="[Текст]" custT="1"/>
      <dgm:spPr>
        <a:solidFill>
          <a:srgbClr val="0000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двигательный</a:t>
          </a:r>
          <a:r>
            <a:rPr lang="ru-RU" sz="1400" dirty="0" smtClean="0"/>
            <a:t> </a:t>
          </a:r>
          <a:endParaRPr lang="ru-RU" sz="1400" dirty="0"/>
        </a:p>
      </dgm:t>
    </dgm:pt>
    <dgm:pt modelId="{2D7EDEA3-0500-479D-929E-A2A365389AE5}" type="parTrans" cxnId="{9A344ECC-8CB7-4268-8A9C-BBA30B404F2A}">
      <dgm:prSet/>
      <dgm:spPr/>
      <dgm:t>
        <a:bodyPr/>
        <a:lstStyle/>
        <a:p>
          <a:endParaRPr lang="ru-RU"/>
        </a:p>
      </dgm:t>
    </dgm:pt>
    <dgm:pt modelId="{766A93CC-ECB9-40D4-846D-225F69009387}" type="sibTrans" cxnId="{9A344ECC-8CB7-4268-8A9C-BBA30B404F2A}">
      <dgm:prSet/>
      <dgm:spPr/>
      <dgm:t>
        <a:bodyPr/>
        <a:lstStyle/>
        <a:p>
          <a:endParaRPr lang="ru-RU"/>
        </a:p>
      </dgm:t>
    </dgm:pt>
    <dgm:pt modelId="{A9260824-9AC5-4D38-BD59-3103DF55C60D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естествознания и ОБЖ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EFFB388-937B-475D-9FD0-6DF909674651}" type="parTrans" cxnId="{11B6F37F-3745-412B-8A7C-88878BEE875C}">
      <dgm:prSet/>
      <dgm:spPr/>
      <dgm:t>
        <a:bodyPr/>
        <a:lstStyle/>
        <a:p>
          <a:endParaRPr lang="ru-RU"/>
        </a:p>
      </dgm:t>
    </dgm:pt>
    <dgm:pt modelId="{9218C2F1-B563-46BA-9D57-9253BED8FC57}" type="sibTrans" cxnId="{11B6F37F-3745-412B-8A7C-88878BEE875C}">
      <dgm:prSet/>
      <dgm:spPr/>
      <dgm:t>
        <a:bodyPr/>
        <a:lstStyle/>
        <a:p>
          <a:endParaRPr lang="ru-RU"/>
        </a:p>
      </dgm:t>
    </dgm:pt>
    <dgm:pt modelId="{4E70A4E2-DE91-412F-801F-168A17C1184E}">
      <dgm:prSet phldrT="[Текст]" phldr="1"/>
      <dgm:spPr/>
      <dgm:t>
        <a:bodyPr/>
        <a:lstStyle/>
        <a:p>
          <a:endParaRPr lang="ru-RU"/>
        </a:p>
      </dgm:t>
    </dgm:pt>
    <dgm:pt modelId="{71E772F6-2909-4F2D-9096-CC954283759A}" type="parTrans" cxnId="{45C9601D-AD71-4543-897C-B75DA0AFAB93}">
      <dgm:prSet/>
      <dgm:spPr/>
      <dgm:t>
        <a:bodyPr/>
        <a:lstStyle/>
        <a:p>
          <a:endParaRPr lang="ru-RU"/>
        </a:p>
      </dgm:t>
    </dgm:pt>
    <dgm:pt modelId="{D47169FE-78FB-414A-8B36-8FAF7E10B878}" type="sibTrans" cxnId="{45C9601D-AD71-4543-897C-B75DA0AFAB93}">
      <dgm:prSet/>
      <dgm:spPr/>
      <dgm:t>
        <a:bodyPr/>
        <a:lstStyle/>
        <a:p>
          <a:endParaRPr lang="ru-RU"/>
        </a:p>
      </dgm:t>
    </dgm:pt>
    <dgm:pt modelId="{ACB3B064-19F4-4B47-9286-8BA8C98E7011}">
      <dgm:prSet phldrT="[Текст]" phldr="1" custRadScaleRad="110323" custRadScaleInc="-82885"/>
      <dgm:spPr/>
      <dgm:t>
        <a:bodyPr/>
        <a:lstStyle/>
        <a:p>
          <a:endParaRPr lang="ru-RU"/>
        </a:p>
      </dgm:t>
    </dgm:pt>
    <dgm:pt modelId="{7F1BE40D-401E-48BD-8E66-7365B94525BD}" type="parTrans" cxnId="{43C25B23-9480-43A8-99D1-C0D47380FEF5}">
      <dgm:prSet/>
      <dgm:spPr/>
      <dgm:t>
        <a:bodyPr/>
        <a:lstStyle/>
        <a:p>
          <a:endParaRPr lang="ru-RU"/>
        </a:p>
      </dgm:t>
    </dgm:pt>
    <dgm:pt modelId="{7E6BFC5E-D6EA-442B-8B57-2AAE0404888F}" type="sibTrans" cxnId="{43C25B23-9480-43A8-99D1-C0D47380FEF5}">
      <dgm:prSet/>
      <dgm:spPr/>
      <dgm:t>
        <a:bodyPr/>
        <a:lstStyle/>
        <a:p>
          <a:endParaRPr lang="ru-RU"/>
        </a:p>
      </dgm:t>
    </dgm:pt>
    <dgm:pt modelId="{10B80817-F674-4DED-9BEA-E995672FC14E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кулинарии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861A245-66C8-4521-B5D9-EB516F4F7E33}" type="parTrans" cxnId="{B3C99B08-330F-41BD-B78D-93A2F9D62924}">
      <dgm:prSet/>
      <dgm:spPr/>
      <dgm:t>
        <a:bodyPr/>
        <a:lstStyle/>
        <a:p>
          <a:endParaRPr lang="ru-RU"/>
        </a:p>
      </dgm:t>
    </dgm:pt>
    <dgm:pt modelId="{9F338007-2D52-4A12-8B32-7F40C082D361}" type="sibTrans" cxnId="{B3C99B08-330F-41BD-B78D-93A2F9D62924}">
      <dgm:prSet/>
      <dgm:spPr/>
      <dgm:t>
        <a:bodyPr/>
        <a:lstStyle/>
        <a:p>
          <a:endParaRPr lang="ru-RU"/>
        </a:p>
      </dgm:t>
    </dgm:pt>
    <dgm:pt modelId="{672BAB21-667A-463E-8E02-A280F97E709C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книги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8680B0F-2307-44C0-8332-30A6047A392B}" type="parTrans" cxnId="{F66DFFB0-2E78-40D9-8640-0B2241B8271C}">
      <dgm:prSet/>
      <dgm:spPr/>
      <dgm:t>
        <a:bodyPr/>
        <a:lstStyle/>
        <a:p>
          <a:endParaRPr lang="ru-RU"/>
        </a:p>
      </dgm:t>
    </dgm:pt>
    <dgm:pt modelId="{A563FD59-03F1-4B31-B7F1-2EE31645CC81}" type="sibTrans" cxnId="{F66DFFB0-2E78-40D9-8640-0B2241B8271C}">
      <dgm:prSet/>
      <dgm:spPr/>
      <dgm:t>
        <a:bodyPr/>
        <a:lstStyle/>
        <a:p>
          <a:endParaRPr lang="ru-RU"/>
        </a:p>
      </dgm:t>
    </dgm:pt>
    <dgm:pt modelId="{89A80DDE-7B54-43E6-AAB8-C7E4FA43EBAC}">
      <dgm:prSet phldrT="[Текст]" custT="1"/>
      <dgm:spPr>
        <a:solidFill>
          <a:srgbClr val="0000FF"/>
        </a:solidFill>
      </dgm:spPr>
      <dgm:t>
        <a:bodyPr/>
        <a:lstStyle/>
        <a:p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 конструирования</a:t>
          </a:r>
          <a:r>
            <a:rPr lang="ru-RU" sz="1900" dirty="0" smtClean="0"/>
            <a:t> </a:t>
          </a:r>
        </a:p>
        <a:p>
          <a:endParaRPr lang="ru-RU" sz="1900" dirty="0"/>
        </a:p>
      </dgm:t>
    </dgm:pt>
    <dgm:pt modelId="{CF442EC9-FA9F-440B-954B-748400A61671}" type="parTrans" cxnId="{4D980A35-F5C6-4E0E-A12A-31E1F41AB16A}">
      <dgm:prSet/>
      <dgm:spPr/>
      <dgm:t>
        <a:bodyPr/>
        <a:lstStyle/>
        <a:p>
          <a:endParaRPr lang="ru-RU"/>
        </a:p>
      </dgm:t>
    </dgm:pt>
    <dgm:pt modelId="{247D554A-1DAC-4F21-950E-DD1DA0347015}" type="sibTrans" cxnId="{4D980A35-F5C6-4E0E-A12A-31E1F41AB16A}">
      <dgm:prSet/>
      <dgm:spPr/>
      <dgm:t>
        <a:bodyPr/>
        <a:lstStyle/>
        <a:p>
          <a:endParaRPr lang="ru-RU"/>
        </a:p>
      </dgm:t>
    </dgm:pt>
    <dgm:pt modelId="{D315A1C9-A691-45E3-A4D0-40A79ED99AD9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Центр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музыкальный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B391BC2-93E0-45B7-A67F-EAF3EBAB5D22}" type="parTrans" cxnId="{062E5E72-ED52-4E10-B66C-1A94EB182EC7}">
      <dgm:prSet/>
      <dgm:spPr/>
      <dgm:t>
        <a:bodyPr/>
        <a:lstStyle/>
        <a:p>
          <a:endParaRPr lang="ru-RU"/>
        </a:p>
      </dgm:t>
    </dgm:pt>
    <dgm:pt modelId="{75D004C6-A1A4-4E5D-820A-CF7C5C485668}" type="sibTrans" cxnId="{062E5E72-ED52-4E10-B66C-1A94EB182EC7}">
      <dgm:prSet/>
      <dgm:spPr/>
      <dgm:t>
        <a:bodyPr/>
        <a:lstStyle/>
        <a:p>
          <a:endParaRPr lang="ru-RU"/>
        </a:p>
      </dgm:t>
    </dgm:pt>
    <dgm:pt modelId="{3E060E8A-9899-4297-B16C-73FFC917A84C}" type="pres">
      <dgm:prSet presAssocID="{6747802C-3B4D-4BE1-B0D9-FF0279AB086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38D984-547B-4327-B373-4ABD1BF54CE3}" type="pres">
      <dgm:prSet presAssocID="{52A26EC0-1B15-4261-9E2B-77468A800B33}" presName="centerShape" presStyleLbl="node0" presStyleIdx="0" presStyleCnt="1" custScaleX="204321" custScaleY="152948" custLinFactNeighborX="3081" custLinFactNeighborY="-2010"/>
      <dgm:spPr/>
      <dgm:t>
        <a:bodyPr/>
        <a:lstStyle/>
        <a:p>
          <a:endParaRPr lang="ru-RU"/>
        </a:p>
      </dgm:t>
    </dgm:pt>
    <dgm:pt modelId="{497D6EF8-C610-4422-ACFA-6BB5F94065FE}" type="pres">
      <dgm:prSet presAssocID="{4B642DCF-06B1-4EE4-9152-B83FB66A8811}" presName="node" presStyleLbl="node1" presStyleIdx="0" presStyleCnt="8" custScaleX="194483" custScaleY="134608" custRadScaleRad="104932" custRadScaleInc="28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C5425-EC72-4310-9A1D-18E9EDB67200}" type="pres">
      <dgm:prSet presAssocID="{4B642DCF-06B1-4EE4-9152-B83FB66A8811}" presName="dummy" presStyleCnt="0"/>
      <dgm:spPr/>
    </dgm:pt>
    <dgm:pt modelId="{10E6CC8C-66AD-4D50-969C-96525FB082ED}" type="pres">
      <dgm:prSet presAssocID="{553D2A0B-2855-4932-B027-467A3321A7C2}" presName="sibTrans" presStyleLbl="sibTrans2D1" presStyleIdx="0" presStyleCnt="8"/>
      <dgm:spPr/>
      <dgm:t>
        <a:bodyPr/>
        <a:lstStyle/>
        <a:p>
          <a:endParaRPr lang="ru-RU"/>
        </a:p>
      </dgm:t>
    </dgm:pt>
    <dgm:pt modelId="{05EAE909-ABCD-4EC3-B061-34053A96E998}" type="pres">
      <dgm:prSet presAssocID="{7D67FB67-7317-462B-AAF8-8C21D29E0934}" presName="node" presStyleLbl="node1" presStyleIdx="1" presStyleCnt="8" custScaleX="202429" custScaleY="139091" custRadScaleRad="124505" custRadScaleInc="5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0B289C-E52E-4522-AD7B-408F2B82E007}" type="pres">
      <dgm:prSet presAssocID="{7D67FB67-7317-462B-AAF8-8C21D29E0934}" presName="dummy" presStyleCnt="0"/>
      <dgm:spPr/>
    </dgm:pt>
    <dgm:pt modelId="{0E576AC2-B424-4665-87C7-E1B98181505C}" type="pres">
      <dgm:prSet presAssocID="{58B2A090-2261-4F36-9413-E428052C053A}" presName="sibTrans" presStyleLbl="sibTrans2D1" presStyleIdx="1" presStyleCnt="8"/>
      <dgm:spPr/>
      <dgm:t>
        <a:bodyPr/>
        <a:lstStyle/>
        <a:p>
          <a:endParaRPr lang="ru-RU"/>
        </a:p>
      </dgm:t>
    </dgm:pt>
    <dgm:pt modelId="{52C6F5F3-1077-4611-AD51-5A676EE8CB2F}" type="pres">
      <dgm:prSet presAssocID="{672BAB21-667A-463E-8E02-A280F97E709C}" presName="node" presStyleLbl="node1" presStyleIdx="2" presStyleCnt="8" custScaleX="210662" custScaleY="124889" custRadScaleRad="145523" custRadScaleInc="-16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57E11-7D49-4F9C-8A28-02F2E8887705}" type="pres">
      <dgm:prSet presAssocID="{672BAB21-667A-463E-8E02-A280F97E709C}" presName="dummy" presStyleCnt="0"/>
      <dgm:spPr/>
    </dgm:pt>
    <dgm:pt modelId="{41F5F400-9D71-425B-993E-4F1FDB2DB5EE}" type="pres">
      <dgm:prSet presAssocID="{A563FD59-03F1-4B31-B7F1-2EE31645CC81}" presName="sibTrans" presStyleLbl="sibTrans2D1" presStyleIdx="2" presStyleCnt="8"/>
      <dgm:spPr/>
      <dgm:t>
        <a:bodyPr/>
        <a:lstStyle/>
        <a:p>
          <a:endParaRPr lang="ru-RU"/>
        </a:p>
      </dgm:t>
    </dgm:pt>
    <dgm:pt modelId="{C5AB47C1-D5EF-4F15-830C-AB06E41475EF}" type="pres">
      <dgm:prSet presAssocID="{D315A1C9-A691-45E3-A4D0-40A79ED99AD9}" presName="node" presStyleLbl="node1" presStyleIdx="3" presStyleCnt="8" custScaleX="231240" custScaleY="145733" custRadScaleRad="135135" custRadScaleInc="-106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928B2-9A97-4254-A075-5D539EE7F47B}" type="pres">
      <dgm:prSet presAssocID="{D315A1C9-A691-45E3-A4D0-40A79ED99AD9}" presName="dummy" presStyleCnt="0"/>
      <dgm:spPr/>
    </dgm:pt>
    <dgm:pt modelId="{93614572-EA79-47BE-A628-A72FF30E51D9}" type="pres">
      <dgm:prSet presAssocID="{75D004C6-A1A4-4E5D-820A-CF7C5C485668}" presName="sibTrans" presStyleLbl="sibTrans2D1" presStyleIdx="3" presStyleCnt="8"/>
      <dgm:spPr/>
      <dgm:t>
        <a:bodyPr/>
        <a:lstStyle/>
        <a:p>
          <a:endParaRPr lang="ru-RU"/>
        </a:p>
      </dgm:t>
    </dgm:pt>
    <dgm:pt modelId="{0EDF2362-BF80-4801-B59D-F612C5A33A7E}" type="pres">
      <dgm:prSet presAssocID="{89A80DDE-7B54-43E6-AAB8-C7E4FA43EBAC}" presName="node" presStyleLbl="node1" presStyleIdx="4" presStyleCnt="8" custScaleX="200286" custScaleY="133715" custRadScaleRad="106983" custRadScaleInc="-82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700DF-C41E-4C2B-AD0B-BFE86ECEC1E9}" type="pres">
      <dgm:prSet presAssocID="{89A80DDE-7B54-43E6-AAB8-C7E4FA43EBAC}" presName="dummy" presStyleCnt="0"/>
      <dgm:spPr/>
    </dgm:pt>
    <dgm:pt modelId="{63BCA1E7-E37C-4017-BE57-0E0ED480DAEE}" type="pres">
      <dgm:prSet presAssocID="{247D554A-1DAC-4F21-950E-DD1DA0347015}" presName="sibTrans" presStyleLbl="sibTrans2D1" presStyleIdx="4" presStyleCnt="8"/>
      <dgm:spPr/>
      <dgm:t>
        <a:bodyPr/>
        <a:lstStyle/>
        <a:p>
          <a:endParaRPr lang="ru-RU"/>
        </a:p>
      </dgm:t>
    </dgm:pt>
    <dgm:pt modelId="{1853873B-F11C-4725-9448-314A810295DA}" type="pres">
      <dgm:prSet presAssocID="{10B80817-F674-4DED-9BEA-E995672FC14E}" presName="node" presStyleLbl="node1" presStyleIdx="5" presStyleCnt="8" custScaleX="214016" custScaleY="139687" custRadScaleRad="107756" custRadScaleInc="1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4DFDA-1FD4-4A65-9B69-84D19CB3931C}" type="pres">
      <dgm:prSet presAssocID="{10B80817-F674-4DED-9BEA-E995672FC14E}" presName="dummy" presStyleCnt="0"/>
      <dgm:spPr/>
    </dgm:pt>
    <dgm:pt modelId="{6612F8B2-1C91-43F5-8B58-71FD59726C9A}" type="pres">
      <dgm:prSet presAssocID="{9F338007-2D52-4A12-8B32-7F40C082D361}" presName="sibTrans" presStyleLbl="sibTrans2D1" presStyleIdx="5" presStyleCnt="8"/>
      <dgm:spPr/>
      <dgm:t>
        <a:bodyPr/>
        <a:lstStyle/>
        <a:p>
          <a:endParaRPr lang="ru-RU"/>
        </a:p>
      </dgm:t>
    </dgm:pt>
    <dgm:pt modelId="{F7E1A0DA-9768-499B-B825-5BAB78EB25AB}" type="pres">
      <dgm:prSet presAssocID="{78D090E5-3C75-4AA8-A545-5FBC2598F76A}" presName="node" presStyleLbl="node1" presStyleIdx="6" presStyleCnt="8" custScaleX="225945" custScaleY="141873" custRadScaleRad="130020" custRadScaleInc="-18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F63CC-9885-4FD7-9E5A-FAF85A20D83F}" type="pres">
      <dgm:prSet presAssocID="{78D090E5-3C75-4AA8-A545-5FBC2598F76A}" presName="dummy" presStyleCnt="0"/>
      <dgm:spPr/>
    </dgm:pt>
    <dgm:pt modelId="{4344EE60-1030-4B7B-B966-3F20854B7209}" type="pres">
      <dgm:prSet presAssocID="{766A93CC-ECB9-40D4-846D-225F69009387}" presName="sibTrans" presStyleLbl="sibTrans2D1" presStyleIdx="6" presStyleCnt="8"/>
      <dgm:spPr/>
      <dgm:t>
        <a:bodyPr/>
        <a:lstStyle/>
        <a:p>
          <a:endParaRPr lang="ru-RU"/>
        </a:p>
      </dgm:t>
    </dgm:pt>
    <dgm:pt modelId="{E1008890-02CC-4D5B-8BB9-2440D1C9122F}" type="pres">
      <dgm:prSet presAssocID="{A9260824-9AC5-4D38-BD59-3103DF55C60D}" presName="node" presStyleLbl="node1" presStyleIdx="7" presStyleCnt="8" custScaleX="206259" custScaleY="136584" custRadScaleRad="113456" custRadScaleInc="-50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93313-4973-41B6-AA15-66ED4CAB501B}" type="pres">
      <dgm:prSet presAssocID="{A9260824-9AC5-4D38-BD59-3103DF55C60D}" presName="dummy" presStyleCnt="0"/>
      <dgm:spPr/>
    </dgm:pt>
    <dgm:pt modelId="{375873A2-E17C-43C3-A3E1-1C3867DA3D03}" type="pres">
      <dgm:prSet presAssocID="{9218C2F1-B563-46BA-9D57-9253BED8FC57}" presName="sibTrans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1AB307D9-8CB2-4A22-8FBE-21EBD6F77417}" type="presOf" srcId="{10B80817-F674-4DED-9BEA-E995672FC14E}" destId="{1853873B-F11C-4725-9448-314A810295DA}" srcOrd="0" destOrd="0" presId="urn:microsoft.com/office/officeart/2005/8/layout/radial6"/>
    <dgm:cxn modelId="{44B3C28E-640C-4118-844F-A93A9FAC4BCF}" type="presOf" srcId="{9218C2F1-B563-46BA-9D57-9253BED8FC57}" destId="{375873A2-E17C-43C3-A3E1-1C3867DA3D03}" srcOrd="0" destOrd="0" presId="urn:microsoft.com/office/officeart/2005/8/layout/radial6"/>
    <dgm:cxn modelId="{33A36680-1AE8-4F7E-98D1-B323A5B04812}" type="presOf" srcId="{553D2A0B-2855-4932-B027-467A3321A7C2}" destId="{10E6CC8C-66AD-4D50-969C-96525FB082ED}" srcOrd="0" destOrd="0" presId="urn:microsoft.com/office/officeart/2005/8/layout/radial6"/>
    <dgm:cxn modelId="{BE6F6012-C4EE-4F74-AB1B-FDF63587B8E9}" type="presOf" srcId="{58B2A090-2261-4F36-9413-E428052C053A}" destId="{0E576AC2-B424-4665-87C7-E1B98181505C}" srcOrd="0" destOrd="0" presId="urn:microsoft.com/office/officeart/2005/8/layout/radial6"/>
    <dgm:cxn modelId="{BADC7D33-0C30-47F0-A00D-41071AB25CD7}" srcId="{52A26EC0-1B15-4261-9E2B-77468A800B33}" destId="{4B642DCF-06B1-4EE4-9152-B83FB66A8811}" srcOrd="0" destOrd="0" parTransId="{31658FEB-DF55-4D6B-9A23-C017513933B3}" sibTransId="{553D2A0B-2855-4932-B027-467A3321A7C2}"/>
    <dgm:cxn modelId="{C363A9AF-2CAA-49EB-91CA-4B06C623A9F8}" type="presOf" srcId="{6747802C-3B4D-4BE1-B0D9-FF0279AB0861}" destId="{3E060E8A-9899-4297-B16C-73FFC917A84C}" srcOrd="0" destOrd="0" presId="urn:microsoft.com/office/officeart/2005/8/layout/radial6"/>
    <dgm:cxn modelId="{AB7B11ED-878C-4913-A9C8-258FA1BA5C5E}" type="presOf" srcId="{89A80DDE-7B54-43E6-AAB8-C7E4FA43EBAC}" destId="{0EDF2362-BF80-4801-B59D-F612C5A33A7E}" srcOrd="0" destOrd="0" presId="urn:microsoft.com/office/officeart/2005/8/layout/radial6"/>
    <dgm:cxn modelId="{4389197B-BCDF-4DD7-8543-3B8AE36C3D63}" type="presOf" srcId="{A9260824-9AC5-4D38-BD59-3103DF55C60D}" destId="{E1008890-02CC-4D5B-8BB9-2440D1C9122F}" srcOrd="0" destOrd="0" presId="urn:microsoft.com/office/officeart/2005/8/layout/radial6"/>
    <dgm:cxn modelId="{062E5E72-ED52-4E10-B66C-1A94EB182EC7}" srcId="{52A26EC0-1B15-4261-9E2B-77468A800B33}" destId="{D315A1C9-A691-45E3-A4D0-40A79ED99AD9}" srcOrd="3" destOrd="0" parTransId="{1B391BC2-93E0-45B7-A67F-EAF3EBAB5D22}" sibTransId="{75D004C6-A1A4-4E5D-820A-CF7C5C485668}"/>
    <dgm:cxn modelId="{E926C8D5-945D-4015-8191-9C9B52BD0AB9}" srcId="{6747802C-3B4D-4BE1-B0D9-FF0279AB0861}" destId="{52A26EC0-1B15-4261-9E2B-77468A800B33}" srcOrd="0" destOrd="0" parTransId="{07FE0339-AAF5-4DE8-B3B5-782DB530B5F6}" sibTransId="{ECC8B39A-A06C-40CE-8CD8-A15B9A01B0FA}"/>
    <dgm:cxn modelId="{813CCCA9-40F4-4146-8F9F-A4F94CD0AD3B}" type="presOf" srcId="{75D004C6-A1A4-4E5D-820A-CF7C5C485668}" destId="{93614572-EA79-47BE-A628-A72FF30E51D9}" srcOrd="0" destOrd="0" presId="urn:microsoft.com/office/officeart/2005/8/layout/radial6"/>
    <dgm:cxn modelId="{F66DFFB0-2E78-40D9-8640-0B2241B8271C}" srcId="{52A26EC0-1B15-4261-9E2B-77468A800B33}" destId="{672BAB21-667A-463E-8E02-A280F97E709C}" srcOrd="2" destOrd="0" parTransId="{88680B0F-2307-44C0-8332-30A6047A392B}" sibTransId="{A563FD59-03F1-4B31-B7F1-2EE31645CC81}"/>
    <dgm:cxn modelId="{43C25B23-9480-43A8-99D1-C0D47380FEF5}" srcId="{6747802C-3B4D-4BE1-B0D9-FF0279AB0861}" destId="{ACB3B064-19F4-4B47-9286-8BA8C98E7011}" srcOrd="2" destOrd="0" parTransId="{7F1BE40D-401E-48BD-8E66-7365B94525BD}" sibTransId="{7E6BFC5E-D6EA-442B-8B57-2AAE0404888F}"/>
    <dgm:cxn modelId="{F52F4BB3-5541-4C2D-8B75-A54B0FFB413A}" type="presOf" srcId="{7D67FB67-7317-462B-AAF8-8C21D29E0934}" destId="{05EAE909-ABCD-4EC3-B061-34053A96E998}" srcOrd="0" destOrd="0" presId="urn:microsoft.com/office/officeart/2005/8/layout/radial6"/>
    <dgm:cxn modelId="{4D980A35-F5C6-4E0E-A12A-31E1F41AB16A}" srcId="{52A26EC0-1B15-4261-9E2B-77468A800B33}" destId="{89A80DDE-7B54-43E6-AAB8-C7E4FA43EBAC}" srcOrd="4" destOrd="0" parTransId="{CF442EC9-FA9F-440B-954B-748400A61671}" sibTransId="{247D554A-1DAC-4F21-950E-DD1DA0347015}"/>
    <dgm:cxn modelId="{20B50A3A-09EC-442F-8F9E-926E2CE079B7}" type="presOf" srcId="{4B642DCF-06B1-4EE4-9152-B83FB66A8811}" destId="{497D6EF8-C610-4422-ACFA-6BB5F94065FE}" srcOrd="0" destOrd="0" presId="urn:microsoft.com/office/officeart/2005/8/layout/radial6"/>
    <dgm:cxn modelId="{6EFF5BD4-9859-4E11-8FC8-9824E6664A53}" type="presOf" srcId="{D315A1C9-A691-45E3-A4D0-40A79ED99AD9}" destId="{C5AB47C1-D5EF-4F15-830C-AB06E41475EF}" srcOrd="0" destOrd="0" presId="urn:microsoft.com/office/officeart/2005/8/layout/radial6"/>
    <dgm:cxn modelId="{11B6F37F-3745-412B-8A7C-88878BEE875C}" srcId="{52A26EC0-1B15-4261-9E2B-77468A800B33}" destId="{A9260824-9AC5-4D38-BD59-3103DF55C60D}" srcOrd="7" destOrd="0" parTransId="{CEFFB388-937B-475D-9FD0-6DF909674651}" sibTransId="{9218C2F1-B563-46BA-9D57-9253BED8FC57}"/>
    <dgm:cxn modelId="{2D5392D6-83D3-49D5-9941-2FF7F384CBA9}" type="presOf" srcId="{766A93CC-ECB9-40D4-846D-225F69009387}" destId="{4344EE60-1030-4B7B-B966-3F20854B7209}" srcOrd="0" destOrd="0" presId="urn:microsoft.com/office/officeart/2005/8/layout/radial6"/>
    <dgm:cxn modelId="{E6448876-0FC3-4840-B351-9A33E1D8EC96}" type="presOf" srcId="{A563FD59-03F1-4B31-B7F1-2EE31645CC81}" destId="{41F5F400-9D71-425B-993E-4F1FDB2DB5EE}" srcOrd="0" destOrd="0" presId="urn:microsoft.com/office/officeart/2005/8/layout/radial6"/>
    <dgm:cxn modelId="{B3C99B08-330F-41BD-B78D-93A2F9D62924}" srcId="{52A26EC0-1B15-4261-9E2B-77468A800B33}" destId="{10B80817-F674-4DED-9BEA-E995672FC14E}" srcOrd="5" destOrd="0" parTransId="{8861A245-66C8-4521-B5D9-EB516F4F7E33}" sibTransId="{9F338007-2D52-4A12-8B32-7F40C082D361}"/>
    <dgm:cxn modelId="{DA7D8DED-8425-43EC-97D8-FFC7AA92AE66}" srcId="{52A26EC0-1B15-4261-9E2B-77468A800B33}" destId="{7D67FB67-7317-462B-AAF8-8C21D29E0934}" srcOrd="1" destOrd="0" parTransId="{01B2127F-A801-4C87-A06C-FBDD669A26B4}" sibTransId="{58B2A090-2261-4F36-9413-E428052C053A}"/>
    <dgm:cxn modelId="{45C9601D-AD71-4543-897C-B75DA0AFAB93}" srcId="{6747802C-3B4D-4BE1-B0D9-FF0279AB0861}" destId="{4E70A4E2-DE91-412F-801F-168A17C1184E}" srcOrd="1" destOrd="0" parTransId="{71E772F6-2909-4F2D-9096-CC954283759A}" sibTransId="{D47169FE-78FB-414A-8B36-8FAF7E10B878}"/>
    <dgm:cxn modelId="{23682B12-641F-447D-BE59-A52F1A52481A}" type="presOf" srcId="{78D090E5-3C75-4AA8-A545-5FBC2598F76A}" destId="{F7E1A0DA-9768-499B-B825-5BAB78EB25AB}" srcOrd="0" destOrd="0" presId="urn:microsoft.com/office/officeart/2005/8/layout/radial6"/>
    <dgm:cxn modelId="{9A344ECC-8CB7-4268-8A9C-BBA30B404F2A}" srcId="{52A26EC0-1B15-4261-9E2B-77468A800B33}" destId="{78D090E5-3C75-4AA8-A545-5FBC2598F76A}" srcOrd="6" destOrd="0" parTransId="{2D7EDEA3-0500-479D-929E-A2A365389AE5}" sibTransId="{766A93CC-ECB9-40D4-846D-225F69009387}"/>
    <dgm:cxn modelId="{A90A108A-7A5D-4279-8B54-44809B6E27E2}" type="presOf" srcId="{247D554A-1DAC-4F21-950E-DD1DA0347015}" destId="{63BCA1E7-E37C-4017-BE57-0E0ED480DAEE}" srcOrd="0" destOrd="0" presId="urn:microsoft.com/office/officeart/2005/8/layout/radial6"/>
    <dgm:cxn modelId="{8FEB8F15-83ED-4EDA-85A3-D274C7523DAA}" type="presOf" srcId="{672BAB21-667A-463E-8E02-A280F97E709C}" destId="{52C6F5F3-1077-4611-AD51-5A676EE8CB2F}" srcOrd="0" destOrd="0" presId="urn:microsoft.com/office/officeart/2005/8/layout/radial6"/>
    <dgm:cxn modelId="{112AF666-1772-4374-97C3-958921F83F54}" type="presOf" srcId="{9F338007-2D52-4A12-8B32-7F40C082D361}" destId="{6612F8B2-1C91-43F5-8B58-71FD59726C9A}" srcOrd="0" destOrd="0" presId="urn:microsoft.com/office/officeart/2005/8/layout/radial6"/>
    <dgm:cxn modelId="{6DBED7FE-DD91-4C2B-89A4-2E803C8FBD6D}" type="presOf" srcId="{52A26EC0-1B15-4261-9E2B-77468A800B33}" destId="{8B38D984-547B-4327-B373-4ABD1BF54CE3}" srcOrd="0" destOrd="0" presId="urn:microsoft.com/office/officeart/2005/8/layout/radial6"/>
    <dgm:cxn modelId="{F304B027-2C2D-4120-BDC6-5318394A529D}" type="presParOf" srcId="{3E060E8A-9899-4297-B16C-73FFC917A84C}" destId="{8B38D984-547B-4327-B373-4ABD1BF54CE3}" srcOrd="0" destOrd="0" presId="urn:microsoft.com/office/officeart/2005/8/layout/radial6"/>
    <dgm:cxn modelId="{E88F7AA2-66EA-4BB6-A3FE-4B08177D3A7F}" type="presParOf" srcId="{3E060E8A-9899-4297-B16C-73FFC917A84C}" destId="{497D6EF8-C610-4422-ACFA-6BB5F94065FE}" srcOrd="1" destOrd="0" presId="urn:microsoft.com/office/officeart/2005/8/layout/radial6"/>
    <dgm:cxn modelId="{32CDD2A3-60B0-436B-B343-DB97A64B2281}" type="presParOf" srcId="{3E060E8A-9899-4297-B16C-73FFC917A84C}" destId="{DEDC5425-EC72-4310-9A1D-18E9EDB67200}" srcOrd="2" destOrd="0" presId="urn:microsoft.com/office/officeart/2005/8/layout/radial6"/>
    <dgm:cxn modelId="{E167D85D-FE48-4337-8614-01B99E43060D}" type="presParOf" srcId="{3E060E8A-9899-4297-B16C-73FFC917A84C}" destId="{10E6CC8C-66AD-4D50-969C-96525FB082ED}" srcOrd="3" destOrd="0" presId="urn:microsoft.com/office/officeart/2005/8/layout/radial6"/>
    <dgm:cxn modelId="{77C4EED5-1F58-4ED3-95AE-CAC32CED48AB}" type="presParOf" srcId="{3E060E8A-9899-4297-B16C-73FFC917A84C}" destId="{05EAE909-ABCD-4EC3-B061-34053A96E998}" srcOrd="4" destOrd="0" presId="urn:microsoft.com/office/officeart/2005/8/layout/radial6"/>
    <dgm:cxn modelId="{1BA9E6AE-1EA6-4AFE-9C0D-E419A74A63D1}" type="presParOf" srcId="{3E060E8A-9899-4297-B16C-73FFC917A84C}" destId="{690B289C-E52E-4522-AD7B-408F2B82E007}" srcOrd="5" destOrd="0" presId="urn:microsoft.com/office/officeart/2005/8/layout/radial6"/>
    <dgm:cxn modelId="{32398DC7-06A5-44A3-86F3-B3D08CE1B06C}" type="presParOf" srcId="{3E060E8A-9899-4297-B16C-73FFC917A84C}" destId="{0E576AC2-B424-4665-87C7-E1B98181505C}" srcOrd="6" destOrd="0" presId="urn:microsoft.com/office/officeart/2005/8/layout/radial6"/>
    <dgm:cxn modelId="{CD5D344C-CC46-411C-8F63-82597BAF5B20}" type="presParOf" srcId="{3E060E8A-9899-4297-B16C-73FFC917A84C}" destId="{52C6F5F3-1077-4611-AD51-5A676EE8CB2F}" srcOrd="7" destOrd="0" presId="urn:microsoft.com/office/officeart/2005/8/layout/radial6"/>
    <dgm:cxn modelId="{4667DDFF-2675-4CA7-BA72-A659137FF36A}" type="presParOf" srcId="{3E060E8A-9899-4297-B16C-73FFC917A84C}" destId="{1B257E11-7D49-4F9C-8A28-02F2E8887705}" srcOrd="8" destOrd="0" presId="urn:microsoft.com/office/officeart/2005/8/layout/radial6"/>
    <dgm:cxn modelId="{A4315B23-7055-405E-8FF4-6EA322161AED}" type="presParOf" srcId="{3E060E8A-9899-4297-B16C-73FFC917A84C}" destId="{41F5F400-9D71-425B-993E-4F1FDB2DB5EE}" srcOrd="9" destOrd="0" presId="urn:microsoft.com/office/officeart/2005/8/layout/radial6"/>
    <dgm:cxn modelId="{9A087043-433F-421F-91B0-B0D10257C22C}" type="presParOf" srcId="{3E060E8A-9899-4297-B16C-73FFC917A84C}" destId="{C5AB47C1-D5EF-4F15-830C-AB06E41475EF}" srcOrd="10" destOrd="0" presId="urn:microsoft.com/office/officeart/2005/8/layout/radial6"/>
    <dgm:cxn modelId="{7F78EA39-445D-441B-8E39-E3DC89D05394}" type="presParOf" srcId="{3E060E8A-9899-4297-B16C-73FFC917A84C}" destId="{67C928B2-9A97-4254-A075-5D539EE7F47B}" srcOrd="11" destOrd="0" presId="urn:microsoft.com/office/officeart/2005/8/layout/radial6"/>
    <dgm:cxn modelId="{3DE47AF9-7748-4A81-861A-6D4247DCFD0E}" type="presParOf" srcId="{3E060E8A-9899-4297-B16C-73FFC917A84C}" destId="{93614572-EA79-47BE-A628-A72FF30E51D9}" srcOrd="12" destOrd="0" presId="urn:microsoft.com/office/officeart/2005/8/layout/radial6"/>
    <dgm:cxn modelId="{D3016837-0029-421F-9EA9-00AEC25695D0}" type="presParOf" srcId="{3E060E8A-9899-4297-B16C-73FFC917A84C}" destId="{0EDF2362-BF80-4801-B59D-F612C5A33A7E}" srcOrd="13" destOrd="0" presId="urn:microsoft.com/office/officeart/2005/8/layout/radial6"/>
    <dgm:cxn modelId="{DC3521C8-758F-4A3D-8DA6-E1EC5BA7C815}" type="presParOf" srcId="{3E060E8A-9899-4297-B16C-73FFC917A84C}" destId="{98D700DF-C41E-4C2B-AD0B-BFE86ECEC1E9}" srcOrd="14" destOrd="0" presId="urn:microsoft.com/office/officeart/2005/8/layout/radial6"/>
    <dgm:cxn modelId="{A92C4BB9-8D93-4AEF-A1B1-37599306E57D}" type="presParOf" srcId="{3E060E8A-9899-4297-B16C-73FFC917A84C}" destId="{63BCA1E7-E37C-4017-BE57-0E0ED480DAEE}" srcOrd="15" destOrd="0" presId="urn:microsoft.com/office/officeart/2005/8/layout/radial6"/>
    <dgm:cxn modelId="{73717337-0A70-4E51-8A02-736ADF1A80B3}" type="presParOf" srcId="{3E060E8A-9899-4297-B16C-73FFC917A84C}" destId="{1853873B-F11C-4725-9448-314A810295DA}" srcOrd="16" destOrd="0" presId="urn:microsoft.com/office/officeart/2005/8/layout/radial6"/>
    <dgm:cxn modelId="{D0906DBE-36A6-4F35-A41E-50D8938D876F}" type="presParOf" srcId="{3E060E8A-9899-4297-B16C-73FFC917A84C}" destId="{D2B4DFDA-1FD4-4A65-9B69-84D19CB3931C}" srcOrd="17" destOrd="0" presId="urn:microsoft.com/office/officeart/2005/8/layout/radial6"/>
    <dgm:cxn modelId="{DF276B98-3146-4A12-8092-E12759E5A5D3}" type="presParOf" srcId="{3E060E8A-9899-4297-B16C-73FFC917A84C}" destId="{6612F8B2-1C91-43F5-8B58-71FD59726C9A}" srcOrd="18" destOrd="0" presId="urn:microsoft.com/office/officeart/2005/8/layout/radial6"/>
    <dgm:cxn modelId="{E08465E1-0D12-4290-9BD5-6146D63A8330}" type="presParOf" srcId="{3E060E8A-9899-4297-B16C-73FFC917A84C}" destId="{F7E1A0DA-9768-499B-B825-5BAB78EB25AB}" srcOrd="19" destOrd="0" presId="urn:microsoft.com/office/officeart/2005/8/layout/radial6"/>
    <dgm:cxn modelId="{087781BF-FAB4-4761-B938-F475825E0481}" type="presParOf" srcId="{3E060E8A-9899-4297-B16C-73FFC917A84C}" destId="{5ADF63CC-9885-4FD7-9E5A-FAF85A20D83F}" srcOrd="20" destOrd="0" presId="urn:microsoft.com/office/officeart/2005/8/layout/radial6"/>
    <dgm:cxn modelId="{A904BE5A-E819-4E22-91FC-51B767BA6A9A}" type="presParOf" srcId="{3E060E8A-9899-4297-B16C-73FFC917A84C}" destId="{4344EE60-1030-4B7B-B966-3F20854B7209}" srcOrd="21" destOrd="0" presId="urn:microsoft.com/office/officeart/2005/8/layout/radial6"/>
    <dgm:cxn modelId="{E7A6F772-F32F-4168-8899-886FB792893C}" type="presParOf" srcId="{3E060E8A-9899-4297-B16C-73FFC917A84C}" destId="{E1008890-02CC-4D5B-8BB9-2440D1C9122F}" srcOrd="22" destOrd="0" presId="urn:microsoft.com/office/officeart/2005/8/layout/radial6"/>
    <dgm:cxn modelId="{E144AC39-271C-45AC-93C5-098F948409AD}" type="presParOf" srcId="{3E060E8A-9899-4297-B16C-73FFC917A84C}" destId="{23B93313-4973-41B6-AA15-66ED4CAB501B}" srcOrd="23" destOrd="0" presId="urn:microsoft.com/office/officeart/2005/8/layout/radial6"/>
    <dgm:cxn modelId="{08996C74-9238-477B-8633-9C20B10CA933}" type="presParOf" srcId="{3E060E8A-9899-4297-B16C-73FFC917A84C}" destId="{375873A2-E17C-43C3-A3E1-1C3867DA3D03}" srcOrd="24" destOrd="0" presId="urn:microsoft.com/office/officeart/2005/8/layout/radial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7EF520-1F31-4AA2-9ABE-026A19AD858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F49F48-492F-44FF-A821-1A2CD6AE310B}">
      <dgm:prSet phldrT="[Текст]" custT="1"/>
      <dgm:spPr>
        <a:solidFill>
          <a:srgbClr val="FFCC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кристаллы</a:t>
          </a:r>
          <a:endParaRPr lang="ru-RU" sz="1400" b="1" dirty="0">
            <a:solidFill>
              <a:schemeClr val="tx1">
                <a:lumMod val="10000"/>
              </a:schemeClr>
            </a:solidFill>
          </a:endParaRPr>
        </a:p>
      </dgm:t>
    </dgm:pt>
    <dgm:pt modelId="{A37FDFD5-310F-4C29-A515-0205C9735E40}" type="parTrans" cxnId="{1AFD589B-4010-45D3-A8CB-FECBC0D2EA38}">
      <dgm:prSet/>
      <dgm:spPr/>
      <dgm:t>
        <a:bodyPr/>
        <a:lstStyle/>
        <a:p>
          <a:endParaRPr lang="ru-RU"/>
        </a:p>
      </dgm:t>
    </dgm:pt>
    <dgm:pt modelId="{237789F7-87A0-4A2C-A6BC-132A7EDAE1F9}" type="sibTrans" cxnId="{1AFD589B-4010-45D3-A8CB-FECBC0D2EA38}">
      <dgm:prSet/>
      <dgm:spPr/>
      <dgm:t>
        <a:bodyPr/>
        <a:lstStyle/>
        <a:p>
          <a:endParaRPr lang="ru-RU"/>
        </a:p>
      </dgm:t>
    </dgm:pt>
    <dgm:pt modelId="{489B8BAD-0ED1-41BF-8D0F-CD5E39869224}">
      <dgm:prSet phldrT="[Текст]" custT="1"/>
      <dgm:spPr>
        <a:solidFill>
          <a:srgbClr val="CC99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Как растворить кристалл?</a:t>
          </a:r>
          <a:endParaRPr lang="ru-RU" sz="1400" b="1" dirty="0">
            <a:solidFill>
              <a:schemeClr val="tx1">
                <a:lumMod val="10000"/>
              </a:schemeClr>
            </a:solidFill>
          </a:endParaRPr>
        </a:p>
      </dgm:t>
    </dgm:pt>
    <dgm:pt modelId="{DA6053EA-0F73-4AEA-B445-C7A1A453BC0C}" type="parTrans" cxnId="{06DA4997-A3B6-4872-922C-CC866EAB679B}">
      <dgm:prSet/>
      <dgm:spPr/>
      <dgm:t>
        <a:bodyPr/>
        <a:lstStyle/>
        <a:p>
          <a:endParaRPr lang="ru-RU"/>
        </a:p>
      </dgm:t>
    </dgm:pt>
    <dgm:pt modelId="{308D30F6-A1C1-48B0-859C-B09502CEC49F}" type="sibTrans" cxnId="{06DA4997-A3B6-4872-922C-CC866EAB679B}">
      <dgm:prSet/>
      <dgm:spPr/>
      <dgm:t>
        <a:bodyPr/>
        <a:lstStyle/>
        <a:p>
          <a:endParaRPr lang="ru-RU"/>
        </a:p>
      </dgm:t>
    </dgm:pt>
    <dgm:pt modelId="{D2A634EB-C833-4725-AC75-F58C3A97DFB0}">
      <dgm:prSet phldrT="[Текст]" custT="1"/>
      <dgm:spPr>
        <a:solidFill>
          <a:srgbClr val="66CC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Как кристаллы могут поддерживать  здоровье человека</a:t>
          </a:r>
          <a:r>
            <a:rPr lang="ru-RU" sz="1000" b="1" dirty="0" smtClean="0">
              <a:solidFill>
                <a:schemeClr val="tx1">
                  <a:lumMod val="10000"/>
                </a:schemeClr>
              </a:solidFill>
            </a:rPr>
            <a:t>?</a:t>
          </a:r>
          <a:endParaRPr lang="ru-RU" sz="1000" b="1" dirty="0">
            <a:solidFill>
              <a:schemeClr val="tx1">
                <a:lumMod val="10000"/>
              </a:schemeClr>
            </a:solidFill>
          </a:endParaRPr>
        </a:p>
      </dgm:t>
    </dgm:pt>
    <dgm:pt modelId="{5993FBC0-137F-4766-9BDE-F31D003E803F}" type="parTrans" cxnId="{4E5EC4E2-5DF0-468D-9A3A-E1EB38AA9D06}">
      <dgm:prSet/>
      <dgm:spPr/>
      <dgm:t>
        <a:bodyPr/>
        <a:lstStyle/>
        <a:p>
          <a:endParaRPr lang="ru-RU"/>
        </a:p>
      </dgm:t>
    </dgm:pt>
    <dgm:pt modelId="{5E381F59-F0BA-4564-83DE-075BA3A13FA1}" type="sibTrans" cxnId="{4E5EC4E2-5DF0-468D-9A3A-E1EB38AA9D06}">
      <dgm:prSet/>
      <dgm:spPr/>
      <dgm:t>
        <a:bodyPr/>
        <a:lstStyle/>
        <a:p>
          <a:endParaRPr lang="ru-RU"/>
        </a:p>
      </dgm:t>
    </dgm:pt>
    <dgm:pt modelId="{B3F8071A-9D76-40D0-A2ED-86BD95BDF118}">
      <dgm:prSet phldrT="[Текст]" custT="1"/>
      <dgm:spPr>
        <a:solidFill>
          <a:srgbClr val="00CC99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Где можно найти кристаллы?</a:t>
          </a:r>
          <a:endParaRPr lang="ru-RU" sz="1400" b="1" dirty="0">
            <a:solidFill>
              <a:schemeClr val="tx1">
                <a:lumMod val="10000"/>
              </a:schemeClr>
            </a:solidFill>
          </a:endParaRPr>
        </a:p>
      </dgm:t>
    </dgm:pt>
    <dgm:pt modelId="{0AB0B9C5-2C66-4921-8D2A-ED9A7FB72B5A}" type="parTrans" cxnId="{EB6D8D50-50A5-4338-A637-6115AEF3F315}">
      <dgm:prSet/>
      <dgm:spPr/>
      <dgm:t>
        <a:bodyPr/>
        <a:lstStyle/>
        <a:p>
          <a:endParaRPr lang="ru-RU"/>
        </a:p>
      </dgm:t>
    </dgm:pt>
    <dgm:pt modelId="{B7BE2B95-F1CE-4A72-9B3F-EBFEBAB14CF0}" type="sibTrans" cxnId="{EB6D8D50-50A5-4338-A637-6115AEF3F315}">
      <dgm:prSet/>
      <dgm:spPr/>
      <dgm:t>
        <a:bodyPr/>
        <a:lstStyle/>
        <a:p>
          <a:endParaRPr lang="ru-RU"/>
        </a:p>
      </dgm:t>
    </dgm:pt>
    <dgm:pt modelId="{8CE71E22-AD95-4B10-BEF9-171DB8C8CF5C}">
      <dgm:prSet custT="1"/>
      <dgm:spPr>
        <a:solidFill>
          <a:srgbClr val="99FF99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Какие бывают кристаллы?</a:t>
          </a:r>
          <a:endParaRPr lang="ru-RU" sz="1400" dirty="0" smtClean="0">
            <a:solidFill>
              <a:schemeClr val="tx1">
                <a:lumMod val="10000"/>
              </a:schemeClr>
            </a:solidFill>
          </a:endParaRP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>
            <a:solidFill>
              <a:schemeClr val="tx1">
                <a:lumMod val="10000"/>
              </a:schemeClr>
            </a:solidFill>
          </a:endParaRPr>
        </a:p>
      </dgm:t>
    </dgm:pt>
    <dgm:pt modelId="{A5BDA607-7C20-487A-82A2-E259F4C50832}" type="parTrans" cxnId="{B89A24C2-346A-4338-9C26-3BA71C10D302}">
      <dgm:prSet/>
      <dgm:spPr/>
      <dgm:t>
        <a:bodyPr/>
        <a:lstStyle/>
        <a:p>
          <a:endParaRPr lang="ru-RU"/>
        </a:p>
      </dgm:t>
    </dgm:pt>
    <dgm:pt modelId="{6BC45036-BC1C-494E-9ECB-26AF6FDF3D1B}" type="sibTrans" cxnId="{B89A24C2-346A-4338-9C26-3BA71C10D302}">
      <dgm:prSet/>
      <dgm:spPr/>
      <dgm:t>
        <a:bodyPr/>
        <a:lstStyle/>
        <a:p>
          <a:endParaRPr lang="ru-RU"/>
        </a:p>
      </dgm:t>
    </dgm:pt>
    <dgm:pt modelId="{F783EE0B-8C8E-42D9-A73A-D042FB29EF27}">
      <dgm:prSet custT="1"/>
      <dgm:spPr>
        <a:solidFill>
          <a:schemeClr val="tx2">
            <a:lumMod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10000"/>
                </a:schemeClr>
              </a:solidFill>
            </a:rPr>
            <a:t>Какие вещества   в виде кристаллов  человек использует ежедневно</a:t>
          </a:r>
          <a:r>
            <a:rPr lang="ru-RU" sz="1000" b="1" dirty="0" smtClean="0">
              <a:solidFill>
                <a:schemeClr val="tx1">
                  <a:lumMod val="10000"/>
                </a:schemeClr>
              </a:solidFill>
            </a:rPr>
            <a:t> </a:t>
          </a:r>
          <a:endParaRPr lang="ru-RU" sz="1000" b="1" dirty="0">
            <a:solidFill>
              <a:schemeClr val="tx1">
                <a:lumMod val="10000"/>
              </a:schemeClr>
            </a:solidFill>
          </a:endParaRPr>
        </a:p>
      </dgm:t>
    </dgm:pt>
    <dgm:pt modelId="{37337D6E-AD86-4898-9F4D-447DAAC449D5}" type="parTrans" cxnId="{BAD42D57-940B-4C59-8C5D-01805018E4C5}">
      <dgm:prSet/>
      <dgm:spPr/>
      <dgm:t>
        <a:bodyPr/>
        <a:lstStyle/>
        <a:p>
          <a:endParaRPr lang="ru-RU"/>
        </a:p>
      </dgm:t>
    </dgm:pt>
    <dgm:pt modelId="{14A29D49-B1AD-458A-9A89-15CDC8D8EFFB}" type="sibTrans" cxnId="{BAD42D57-940B-4C59-8C5D-01805018E4C5}">
      <dgm:prSet/>
      <dgm:spPr/>
      <dgm:t>
        <a:bodyPr/>
        <a:lstStyle/>
        <a:p>
          <a:endParaRPr lang="ru-RU"/>
        </a:p>
      </dgm:t>
    </dgm:pt>
    <dgm:pt modelId="{2E53CD9D-388D-4AD5-9B5A-AA200BB53809}" type="pres">
      <dgm:prSet presAssocID="{E37EF520-1F31-4AA2-9ABE-026A19AD85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02C80C7-1FE2-40F8-96C3-4A0E9DD3F36E}" type="pres">
      <dgm:prSet presAssocID="{E9F49F48-492F-44FF-A821-1A2CD6AE310B}" presName="hierRoot1" presStyleCnt="0">
        <dgm:presLayoutVars>
          <dgm:hierBranch val="init"/>
        </dgm:presLayoutVars>
      </dgm:prSet>
      <dgm:spPr/>
    </dgm:pt>
    <dgm:pt modelId="{45001191-80CC-436A-AD86-010D174D827F}" type="pres">
      <dgm:prSet presAssocID="{E9F49F48-492F-44FF-A821-1A2CD6AE310B}" presName="rootComposite1" presStyleCnt="0"/>
      <dgm:spPr/>
    </dgm:pt>
    <dgm:pt modelId="{232C3F07-E3CF-4DFE-A662-8A7D1BE69203}" type="pres">
      <dgm:prSet presAssocID="{E9F49F48-492F-44FF-A821-1A2CD6AE310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642EA7-231D-445E-BF87-D5745E21C307}" type="pres">
      <dgm:prSet presAssocID="{E9F49F48-492F-44FF-A821-1A2CD6AE310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62E8AAB-6106-4559-896B-6FB91763E94D}" type="pres">
      <dgm:prSet presAssocID="{E9F49F48-492F-44FF-A821-1A2CD6AE310B}" presName="hierChild2" presStyleCnt="0"/>
      <dgm:spPr/>
    </dgm:pt>
    <dgm:pt modelId="{FE39B91E-B696-4B6D-A536-080941F822DC}" type="pres">
      <dgm:prSet presAssocID="{A5BDA607-7C20-487A-82A2-E259F4C50832}" presName="Name64" presStyleLbl="parChTrans1D2" presStyleIdx="0" presStyleCnt="5"/>
      <dgm:spPr/>
      <dgm:t>
        <a:bodyPr/>
        <a:lstStyle/>
        <a:p>
          <a:endParaRPr lang="ru-RU"/>
        </a:p>
      </dgm:t>
    </dgm:pt>
    <dgm:pt modelId="{CC5E5BB1-7F99-440B-85F9-A8AE45018ADE}" type="pres">
      <dgm:prSet presAssocID="{8CE71E22-AD95-4B10-BEF9-171DB8C8CF5C}" presName="hierRoot2" presStyleCnt="0">
        <dgm:presLayoutVars>
          <dgm:hierBranch val="init"/>
        </dgm:presLayoutVars>
      </dgm:prSet>
      <dgm:spPr/>
    </dgm:pt>
    <dgm:pt modelId="{BBFF06A0-818A-444B-92D7-E5CFBC96D5D4}" type="pres">
      <dgm:prSet presAssocID="{8CE71E22-AD95-4B10-BEF9-171DB8C8CF5C}" presName="rootComposite" presStyleCnt="0"/>
      <dgm:spPr/>
    </dgm:pt>
    <dgm:pt modelId="{8BF8D904-3B1C-45AE-9FD0-30799C292F09}" type="pres">
      <dgm:prSet presAssocID="{8CE71E22-AD95-4B10-BEF9-171DB8C8CF5C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65C3F9-A19C-453D-B05C-FF297547AEF0}" type="pres">
      <dgm:prSet presAssocID="{8CE71E22-AD95-4B10-BEF9-171DB8C8CF5C}" presName="rootConnector" presStyleLbl="node2" presStyleIdx="0" presStyleCnt="5"/>
      <dgm:spPr/>
      <dgm:t>
        <a:bodyPr/>
        <a:lstStyle/>
        <a:p>
          <a:endParaRPr lang="ru-RU"/>
        </a:p>
      </dgm:t>
    </dgm:pt>
    <dgm:pt modelId="{8951F419-52F1-497E-BCD3-0934138798B8}" type="pres">
      <dgm:prSet presAssocID="{8CE71E22-AD95-4B10-BEF9-171DB8C8CF5C}" presName="hierChild4" presStyleCnt="0"/>
      <dgm:spPr/>
    </dgm:pt>
    <dgm:pt modelId="{47A94E2F-309E-43D6-BB23-878EAF0F52C2}" type="pres">
      <dgm:prSet presAssocID="{8CE71E22-AD95-4B10-BEF9-171DB8C8CF5C}" presName="hierChild5" presStyleCnt="0"/>
      <dgm:spPr/>
    </dgm:pt>
    <dgm:pt modelId="{1B8403D2-FC9F-4F04-8338-505D79CF9205}" type="pres">
      <dgm:prSet presAssocID="{37337D6E-AD86-4898-9F4D-447DAAC449D5}" presName="Name64" presStyleLbl="parChTrans1D2" presStyleIdx="1" presStyleCnt="5"/>
      <dgm:spPr/>
      <dgm:t>
        <a:bodyPr/>
        <a:lstStyle/>
        <a:p>
          <a:endParaRPr lang="ru-RU"/>
        </a:p>
      </dgm:t>
    </dgm:pt>
    <dgm:pt modelId="{3767B10D-A996-45F6-B9FF-94FA74983252}" type="pres">
      <dgm:prSet presAssocID="{F783EE0B-8C8E-42D9-A73A-D042FB29EF27}" presName="hierRoot2" presStyleCnt="0">
        <dgm:presLayoutVars>
          <dgm:hierBranch val="init"/>
        </dgm:presLayoutVars>
      </dgm:prSet>
      <dgm:spPr/>
    </dgm:pt>
    <dgm:pt modelId="{BB0CF02F-CEA1-4BAF-A292-C136CC6D2C70}" type="pres">
      <dgm:prSet presAssocID="{F783EE0B-8C8E-42D9-A73A-D042FB29EF27}" presName="rootComposite" presStyleCnt="0"/>
      <dgm:spPr/>
    </dgm:pt>
    <dgm:pt modelId="{A9047FA1-3F4A-4AD9-8634-3615D96CACB8}" type="pres">
      <dgm:prSet presAssocID="{F783EE0B-8C8E-42D9-A73A-D042FB29EF2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09BA6F-6BFF-4EEF-9C3A-4CC67CACB71D}" type="pres">
      <dgm:prSet presAssocID="{F783EE0B-8C8E-42D9-A73A-D042FB29EF27}" presName="rootConnector" presStyleLbl="node2" presStyleIdx="1" presStyleCnt="5"/>
      <dgm:spPr/>
      <dgm:t>
        <a:bodyPr/>
        <a:lstStyle/>
        <a:p>
          <a:endParaRPr lang="ru-RU"/>
        </a:p>
      </dgm:t>
    </dgm:pt>
    <dgm:pt modelId="{8F8B66C7-40E9-44D1-940B-A756CAE19C8B}" type="pres">
      <dgm:prSet presAssocID="{F783EE0B-8C8E-42D9-A73A-D042FB29EF27}" presName="hierChild4" presStyleCnt="0"/>
      <dgm:spPr/>
    </dgm:pt>
    <dgm:pt modelId="{4D2F2706-FD81-4A09-B6C1-28DF04DDA2E9}" type="pres">
      <dgm:prSet presAssocID="{F783EE0B-8C8E-42D9-A73A-D042FB29EF27}" presName="hierChild5" presStyleCnt="0"/>
      <dgm:spPr/>
    </dgm:pt>
    <dgm:pt modelId="{1CC8B6C3-7FB3-4D49-A3A3-6605F7B88FA6}" type="pres">
      <dgm:prSet presAssocID="{DA6053EA-0F73-4AEA-B445-C7A1A453BC0C}" presName="Name64" presStyleLbl="parChTrans1D2" presStyleIdx="2" presStyleCnt="5"/>
      <dgm:spPr/>
      <dgm:t>
        <a:bodyPr/>
        <a:lstStyle/>
        <a:p>
          <a:endParaRPr lang="ru-RU"/>
        </a:p>
      </dgm:t>
    </dgm:pt>
    <dgm:pt modelId="{0B143929-A6CE-4E2B-86A8-0DE4748807C4}" type="pres">
      <dgm:prSet presAssocID="{489B8BAD-0ED1-41BF-8D0F-CD5E39869224}" presName="hierRoot2" presStyleCnt="0">
        <dgm:presLayoutVars>
          <dgm:hierBranch val="init"/>
        </dgm:presLayoutVars>
      </dgm:prSet>
      <dgm:spPr/>
    </dgm:pt>
    <dgm:pt modelId="{8F73CCB2-7616-47D2-AAF3-EE529F74E19C}" type="pres">
      <dgm:prSet presAssocID="{489B8BAD-0ED1-41BF-8D0F-CD5E39869224}" presName="rootComposite" presStyleCnt="0"/>
      <dgm:spPr/>
    </dgm:pt>
    <dgm:pt modelId="{AD4757C3-4AEC-4879-83EE-F609FC013655}" type="pres">
      <dgm:prSet presAssocID="{489B8BAD-0ED1-41BF-8D0F-CD5E39869224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9AC258-1AC0-4A04-A204-0A8434FDEDEF}" type="pres">
      <dgm:prSet presAssocID="{489B8BAD-0ED1-41BF-8D0F-CD5E39869224}" presName="rootConnector" presStyleLbl="node2" presStyleIdx="2" presStyleCnt="5"/>
      <dgm:spPr/>
      <dgm:t>
        <a:bodyPr/>
        <a:lstStyle/>
        <a:p>
          <a:endParaRPr lang="ru-RU"/>
        </a:p>
      </dgm:t>
    </dgm:pt>
    <dgm:pt modelId="{A415818C-9CC7-4172-B1B1-4A0F70B642FA}" type="pres">
      <dgm:prSet presAssocID="{489B8BAD-0ED1-41BF-8D0F-CD5E39869224}" presName="hierChild4" presStyleCnt="0"/>
      <dgm:spPr/>
    </dgm:pt>
    <dgm:pt modelId="{D893F733-F232-46EB-AE7E-FFDE4ECA3F7D}" type="pres">
      <dgm:prSet presAssocID="{489B8BAD-0ED1-41BF-8D0F-CD5E39869224}" presName="hierChild5" presStyleCnt="0"/>
      <dgm:spPr/>
    </dgm:pt>
    <dgm:pt modelId="{5B16E17F-E42A-46AF-9E36-A5EFEDD8F2D3}" type="pres">
      <dgm:prSet presAssocID="{5993FBC0-137F-4766-9BDE-F31D003E803F}" presName="Name64" presStyleLbl="parChTrans1D2" presStyleIdx="3" presStyleCnt="5"/>
      <dgm:spPr/>
      <dgm:t>
        <a:bodyPr/>
        <a:lstStyle/>
        <a:p>
          <a:endParaRPr lang="ru-RU"/>
        </a:p>
      </dgm:t>
    </dgm:pt>
    <dgm:pt modelId="{E56EBD8E-6E02-41F4-8CD8-B223E443B080}" type="pres">
      <dgm:prSet presAssocID="{D2A634EB-C833-4725-AC75-F58C3A97DFB0}" presName="hierRoot2" presStyleCnt="0">
        <dgm:presLayoutVars>
          <dgm:hierBranch val="init"/>
        </dgm:presLayoutVars>
      </dgm:prSet>
      <dgm:spPr/>
    </dgm:pt>
    <dgm:pt modelId="{238FB39B-03C0-46FB-A5C7-2A0F9D0F92B9}" type="pres">
      <dgm:prSet presAssocID="{D2A634EB-C833-4725-AC75-F58C3A97DFB0}" presName="rootComposite" presStyleCnt="0"/>
      <dgm:spPr/>
    </dgm:pt>
    <dgm:pt modelId="{6F11D3F9-115B-4B96-B831-BB4313ABEF27}" type="pres">
      <dgm:prSet presAssocID="{D2A634EB-C833-4725-AC75-F58C3A97DFB0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9F5FCD-7BB4-40CE-BA3F-9E39B94C55C6}" type="pres">
      <dgm:prSet presAssocID="{D2A634EB-C833-4725-AC75-F58C3A97DFB0}" presName="rootConnector" presStyleLbl="node2" presStyleIdx="3" presStyleCnt="5"/>
      <dgm:spPr/>
      <dgm:t>
        <a:bodyPr/>
        <a:lstStyle/>
        <a:p>
          <a:endParaRPr lang="ru-RU"/>
        </a:p>
      </dgm:t>
    </dgm:pt>
    <dgm:pt modelId="{2EA07BAA-5483-4579-87FB-3AC6D7D6A828}" type="pres">
      <dgm:prSet presAssocID="{D2A634EB-C833-4725-AC75-F58C3A97DFB0}" presName="hierChild4" presStyleCnt="0"/>
      <dgm:spPr/>
    </dgm:pt>
    <dgm:pt modelId="{9137646E-AD64-4167-8F54-20B29FEC5670}" type="pres">
      <dgm:prSet presAssocID="{D2A634EB-C833-4725-AC75-F58C3A97DFB0}" presName="hierChild5" presStyleCnt="0"/>
      <dgm:spPr/>
    </dgm:pt>
    <dgm:pt modelId="{AEACBFF1-B956-4730-BA1D-8EFB8761CE0F}" type="pres">
      <dgm:prSet presAssocID="{0AB0B9C5-2C66-4921-8D2A-ED9A7FB72B5A}" presName="Name64" presStyleLbl="parChTrans1D2" presStyleIdx="4" presStyleCnt="5"/>
      <dgm:spPr/>
      <dgm:t>
        <a:bodyPr/>
        <a:lstStyle/>
        <a:p>
          <a:endParaRPr lang="ru-RU"/>
        </a:p>
      </dgm:t>
    </dgm:pt>
    <dgm:pt modelId="{746968C2-E9B6-40AF-A8F1-28994403CA71}" type="pres">
      <dgm:prSet presAssocID="{B3F8071A-9D76-40D0-A2ED-86BD95BDF118}" presName="hierRoot2" presStyleCnt="0">
        <dgm:presLayoutVars>
          <dgm:hierBranch val="init"/>
        </dgm:presLayoutVars>
      </dgm:prSet>
      <dgm:spPr/>
    </dgm:pt>
    <dgm:pt modelId="{275ECDB7-85B5-4B81-A270-81D5067A9D8B}" type="pres">
      <dgm:prSet presAssocID="{B3F8071A-9D76-40D0-A2ED-86BD95BDF118}" presName="rootComposite" presStyleCnt="0"/>
      <dgm:spPr/>
    </dgm:pt>
    <dgm:pt modelId="{777958CA-F646-4611-81E1-F8338259735E}" type="pres">
      <dgm:prSet presAssocID="{B3F8071A-9D76-40D0-A2ED-86BD95BDF11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7C5C6B-4D1C-453D-9112-EB00AE9925A2}" type="pres">
      <dgm:prSet presAssocID="{B3F8071A-9D76-40D0-A2ED-86BD95BDF118}" presName="rootConnector" presStyleLbl="node2" presStyleIdx="4" presStyleCnt="5"/>
      <dgm:spPr/>
      <dgm:t>
        <a:bodyPr/>
        <a:lstStyle/>
        <a:p>
          <a:endParaRPr lang="ru-RU"/>
        </a:p>
      </dgm:t>
    </dgm:pt>
    <dgm:pt modelId="{F68BEFF1-C3E1-4037-9D2B-F712CA3EB154}" type="pres">
      <dgm:prSet presAssocID="{B3F8071A-9D76-40D0-A2ED-86BD95BDF118}" presName="hierChild4" presStyleCnt="0"/>
      <dgm:spPr/>
    </dgm:pt>
    <dgm:pt modelId="{6A01A753-B7E3-43A0-BA62-E1FAD1C811B4}" type="pres">
      <dgm:prSet presAssocID="{B3F8071A-9D76-40D0-A2ED-86BD95BDF118}" presName="hierChild5" presStyleCnt="0"/>
      <dgm:spPr/>
    </dgm:pt>
    <dgm:pt modelId="{6993243F-5C37-4D20-A83D-07DCE8F32EA4}" type="pres">
      <dgm:prSet presAssocID="{E9F49F48-492F-44FF-A821-1A2CD6AE310B}" presName="hierChild3" presStyleCnt="0"/>
      <dgm:spPr/>
    </dgm:pt>
  </dgm:ptLst>
  <dgm:cxnLst>
    <dgm:cxn modelId="{1AFD589B-4010-45D3-A8CB-FECBC0D2EA38}" srcId="{E37EF520-1F31-4AA2-9ABE-026A19AD858B}" destId="{E9F49F48-492F-44FF-A821-1A2CD6AE310B}" srcOrd="0" destOrd="0" parTransId="{A37FDFD5-310F-4C29-A515-0205C9735E40}" sibTransId="{237789F7-87A0-4A2C-A6BC-132A7EDAE1F9}"/>
    <dgm:cxn modelId="{73C800B2-5AB0-49A8-8D6B-DDB45D5F0C94}" type="presOf" srcId="{D2A634EB-C833-4725-AC75-F58C3A97DFB0}" destId="{6F11D3F9-115B-4B96-B831-BB4313ABEF27}" srcOrd="0" destOrd="0" presId="urn:microsoft.com/office/officeart/2009/3/layout/HorizontalOrganizationChart"/>
    <dgm:cxn modelId="{AB8B4DC7-E77C-483B-A806-26649A34C278}" type="presOf" srcId="{8CE71E22-AD95-4B10-BEF9-171DB8C8CF5C}" destId="{8BF8D904-3B1C-45AE-9FD0-30799C292F09}" srcOrd="0" destOrd="0" presId="urn:microsoft.com/office/officeart/2009/3/layout/HorizontalOrganizationChart"/>
    <dgm:cxn modelId="{BAD42D57-940B-4C59-8C5D-01805018E4C5}" srcId="{E9F49F48-492F-44FF-A821-1A2CD6AE310B}" destId="{F783EE0B-8C8E-42D9-A73A-D042FB29EF27}" srcOrd="1" destOrd="0" parTransId="{37337D6E-AD86-4898-9F4D-447DAAC449D5}" sibTransId="{14A29D49-B1AD-458A-9A89-15CDC8D8EFFB}"/>
    <dgm:cxn modelId="{4EA1A825-6EFE-4619-882F-0168ABE207F4}" type="presOf" srcId="{B3F8071A-9D76-40D0-A2ED-86BD95BDF118}" destId="{777958CA-F646-4611-81E1-F8338259735E}" srcOrd="0" destOrd="0" presId="urn:microsoft.com/office/officeart/2009/3/layout/HorizontalOrganizationChart"/>
    <dgm:cxn modelId="{6DA4BE5A-CE28-4914-95C3-996A530F3343}" type="presOf" srcId="{0AB0B9C5-2C66-4921-8D2A-ED9A7FB72B5A}" destId="{AEACBFF1-B956-4730-BA1D-8EFB8761CE0F}" srcOrd="0" destOrd="0" presId="urn:microsoft.com/office/officeart/2009/3/layout/HorizontalOrganizationChart"/>
    <dgm:cxn modelId="{7DC7D660-77AC-47F3-84F5-21A78B94D703}" type="presOf" srcId="{E9F49F48-492F-44FF-A821-1A2CD6AE310B}" destId="{8A642EA7-231D-445E-BF87-D5745E21C307}" srcOrd="1" destOrd="0" presId="urn:microsoft.com/office/officeart/2009/3/layout/HorizontalOrganizationChart"/>
    <dgm:cxn modelId="{08A0A505-A99F-47B3-8702-F07BBA7DB832}" type="presOf" srcId="{B3F8071A-9D76-40D0-A2ED-86BD95BDF118}" destId="{277C5C6B-4D1C-453D-9112-EB00AE9925A2}" srcOrd="1" destOrd="0" presId="urn:microsoft.com/office/officeart/2009/3/layout/HorizontalOrganizationChart"/>
    <dgm:cxn modelId="{198569C9-42A7-4FDD-ABF3-966184D02432}" type="presOf" srcId="{37337D6E-AD86-4898-9F4D-447DAAC449D5}" destId="{1B8403D2-FC9F-4F04-8338-505D79CF9205}" srcOrd="0" destOrd="0" presId="urn:microsoft.com/office/officeart/2009/3/layout/HorizontalOrganizationChart"/>
    <dgm:cxn modelId="{EB6D8D50-50A5-4338-A637-6115AEF3F315}" srcId="{E9F49F48-492F-44FF-A821-1A2CD6AE310B}" destId="{B3F8071A-9D76-40D0-A2ED-86BD95BDF118}" srcOrd="4" destOrd="0" parTransId="{0AB0B9C5-2C66-4921-8D2A-ED9A7FB72B5A}" sibTransId="{B7BE2B95-F1CE-4A72-9B3F-EBFEBAB14CF0}"/>
    <dgm:cxn modelId="{4EEC7AEF-ACA1-4E48-A628-5D3BB384D2C5}" type="presOf" srcId="{E37EF520-1F31-4AA2-9ABE-026A19AD858B}" destId="{2E53CD9D-388D-4AD5-9B5A-AA200BB53809}" srcOrd="0" destOrd="0" presId="urn:microsoft.com/office/officeart/2009/3/layout/HorizontalOrganizationChart"/>
    <dgm:cxn modelId="{FC6AF81D-8EC2-4244-82FA-4279099B67AD}" type="presOf" srcId="{F783EE0B-8C8E-42D9-A73A-D042FB29EF27}" destId="{B609BA6F-6BFF-4EEF-9C3A-4CC67CACB71D}" srcOrd="1" destOrd="0" presId="urn:microsoft.com/office/officeart/2009/3/layout/HorizontalOrganizationChart"/>
    <dgm:cxn modelId="{B1E9D26D-E76A-42CF-ADC5-5B8C07BF6FEC}" type="presOf" srcId="{A5BDA607-7C20-487A-82A2-E259F4C50832}" destId="{FE39B91E-B696-4B6D-A536-080941F822DC}" srcOrd="0" destOrd="0" presId="urn:microsoft.com/office/officeart/2009/3/layout/HorizontalOrganizationChart"/>
    <dgm:cxn modelId="{B89A24C2-346A-4338-9C26-3BA71C10D302}" srcId="{E9F49F48-492F-44FF-A821-1A2CD6AE310B}" destId="{8CE71E22-AD95-4B10-BEF9-171DB8C8CF5C}" srcOrd="0" destOrd="0" parTransId="{A5BDA607-7C20-487A-82A2-E259F4C50832}" sibTransId="{6BC45036-BC1C-494E-9ECB-26AF6FDF3D1B}"/>
    <dgm:cxn modelId="{641616A5-69C8-4E50-80BD-1ADD78C2F58D}" type="presOf" srcId="{8CE71E22-AD95-4B10-BEF9-171DB8C8CF5C}" destId="{8D65C3F9-A19C-453D-B05C-FF297547AEF0}" srcOrd="1" destOrd="0" presId="urn:microsoft.com/office/officeart/2009/3/layout/HorizontalOrganizationChart"/>
    <dgm:cxn modelId="{73350DA4-C05E-4109-8007-AADE2FECC9D9}" type="presOf" srcId="{D2A634EB-C833-4725-AC75-F58C3A97DFB0}" destId="{889F5FCD-7BB4-40CE-BA3F-9E39B94C55C6}" srcOrd="1" destOrd="0" presId="urn:microsoft.com/office/officeart/2009/3/layout/HorizontalOrganizationChart"/>
    <dgm:cxn modelId="{2317FA12-9B12-4E0A-B4B2-BA1AA924B700}" type="presOf" srcId="{489B8BAD-0ED1-41BF-8D0F-CD5E39869224}" destId="{AD4757C3-4AEC-4879-83EE-F609FC013655}" srcOrd="0" destOrd="0" presId="urn:microsoft.com/office/officeart/2009/3/layout/HorizontalOrganizationChart"/>
    <dgm:cxn modelId="{0E545D19-93BB-4379-A436-405AAF072F32}" type="presOf" srcId="{489B8BAD-0ED1-41BF-8D0F-CD5E39869224}" destId="{DD9AC258-1AC0-4A04-A204-0A8434FDEDEF}" srcOrd="1" destOrd="0" presId="urn:microsoft.com/office/officeart/2009/3/layout/HorizontalOrganizationChart"/>
    <dgm:cxn modelId="{309CCF5A-D939-41D4-97F5-190CB35C3071}" type="presOf" srcId="{5993FBC0-137F-4766-9BDE-F31D003E803F}" destId="{5B16E17F-E42A-46AF-9E36-A5EFEDD8F2D3}" srcOrd="0" destOrd="0" presId="urn:microsoft.com/office/officeart/2009/3/layout/HorizontalOrganizationChart"/>
    <dgm:cxn modelId="{4E5EC4E2-5DF0-468D-9A3A-E1EB38AA9D06}" srcId="{E9F49F48-492F-44FF-A821-1A2CD6AE310B}" destId="{D2A634EB-C833-4725-AC75-F58C3A97DFB0}" srcOrd="3" destOrd="0" parTransId="{5993FBC0-137F-4766-9BDE-F31D003E803F}" sibTransId="{5E381F59-F0BA-4564-83DE-075BA3A13FA1}"/>
    <dgm:cxn modelId="{06DA4997-A3B6-4872-922C-CC866EAB679B}" srcId="{E9F49F48-492F-44FF-A821-1A2CD6AE310B}" destId="{489B8BAD-0ED1-41BF-8D0F-CD5E39869224}" srcOrd="2" destOrd="0" parTransId="{DA6053EA-0F73-4AEA-B445-C7A1A453BC0C}" sibTransId="{308D30F6-A1C1-48B0-859C-B09502CEC49F}"/>
    <dgm:cxn modelId="{8E71C01D-8242-43FE-9BA0-E574C1EFB7EF}" type="presOf" srcId="{E9F49F48-492F-44FF-A821-1A2CD6AE310B}" destId="{232C3F07-E3CF-4DFE-A662-8A7D1BE69203}" srcOrd="0" destOrd="0" presId="urn:microsoft.com/office/officeart/2009/3/layout/HorizontalOrganizationChart"/>
    <dgm:cxn modelId="{1CEEF82B-DA18-4749-9103-90C1071ECB19}" type="presOf" srcId="{DA6053EA-0F73-4AEA-B445-C7A1A453BC0C}" destId="{1CC8B6C3-7FB3-4D49-A3A3-6605F7B88FA6}" srcOrd="0" destOrd="0" presId="urn:microsoft.com/office/officeart/2009/3/layout/HorizontalOrganizationChart"/>
    <dgm:cxn modelId="{3716785A-00F1-42F5-9902-8959E40BF7A8}" type="presOf" srcId="{F783EE0B-8C8E-42D9-A73A-D042FB29EF27}" destId="{A9047FA1-3F4A-4AD9-8634-3615D96CACB8}" srcOrd="0" destOrd="0" presId="urn:microsoft.com/office/officeart/2009/3/layout/HorizontalOrganizationChart"/>
    <dgm:cxn modelId="{30C429A8-3385-4B41-B864-EECB05328D77}" type="presParOf" srcId="{2E53CD9D-388D-4AD5-9B5A-AA200BB53809}" destId="{702C80C7-1FE2-40F8-96C3-4A0E9DD3F36E}" srcOrd="0" destOrd="0" presId="urn:microsoft.com/office/officeart/2009/3/layout/HorizontalOrganizationChart"/>
    <dgm:cxn modelId="{26CC2F4B-E749-4787-9DCD-982D184F8CCA}" type="presParOf" srcId="{702C80C7-1FE2-40F8-96C3-4A0E9DD3F36E}" destId="{45001191-80CC-436A-AD86-010D174D827F}" srcOrd="0" destOrd="0" presId="urn:microsoft.com/office/officeart/2009/3/layout/HorizontalOrganizationChart"/>
    <dgm:cxn modelId="{F547C77B-6F7D-48AD-A576-2E429A609F16}" type="presParOf" srcId="{45001191-80CC-436A-AD86-010D174D827F}" destId="{232C3F07-E3CF-4DFE-A662-8A7D1BE69203}" srcOrd="0" destOrd="0" presId="urn:microsoft.com/office/officeart/2009/3/layout/HorizontalOrganizationChart"/>
    <dgm:cxn modelId="{FD1917A0-4CFB-4926-8183-A46610982170}" type="presParOf" srcId="{45001191-80CC-436A-AD86-010D174D827F}" destId="{8A642EA7-231D-445E-BF87-D5745E21C307}" srcOrd="1" destOrd="0" presId="urn:microsoft.com/office/officeart/2009/3/layout/HorizontalOrganizationChart"/>
    <dgm:cxn modelId="{0A436B5A-4A08-4F18-810E-720930051B75}" type="presParOf" srcId="{702C80C7-1FE2-40F8-96C3-4A0E9DD3F36E}" destId="{A62E8AAB-6106-4559-896B-6FB91763E94D}" srcOrd="1" destOrd="0" presId="urn:microsoft.com/office/officeart/2009/3/layout/HorizontalOrganizationChart"/>
    <dgm:cxn modelId="{1980E8BB-F73E-41F3-888C-D1F58F217212}" type="presParOf" srcId="{A62E8AAB-6106-4559-896B-6FB91763E94D}" destId="{FE39B91E-B696-4B6D-A536-080941F822DC}" srcOrd="0" destOrd="0" presId="urn:microsoft.com/office/officeart/2009/3/layout/HorizontalOrganizationChart"/>
    <dgm:cxn modelId="{56983CF8-887A-4F7D-A480-937E410352DC}" type="presParOf" srcId="{A62E8AAB-6106-4559-896B-6FB91763E94D}" destId="{CC5E5BB1-7F99-440B-85F9-A8AE45018ADE}" srcOrd="1" destOrd="0" presId="urn:microsoft.com/office/officeart/2009/3/layout/HorizontalOrganizationChart"/>
    <dgm:cxn modelId="{D33A8DC1-8BAD-459D-B5E8-B8AA36B11CB6}" type="presParOf" srcId="{CC5E5BB1-7F99-440B-85F9-A8AE45018ADE}" destId="{BBFF06A0-818A-444B-92D7-E5CFBC96D5D4}" srcOrd="0" destOrd="0" presId="urn:microsoft.com/office/officeart/2009/3/layout/HorizontalOrganizationChart"/>
    <dgm:cxn modelId="{AF1BA664-CEE5-4F21-AE44-9AD30A7F4472}" type="presParOf" srcId="{BBFF06A0-818A-444B-92D7-E5CFBC96D5D4}" destId="{8BF8D904-3B1C-45AE-9FD0-30799C292F09}" srcOrd="0" destOrd="0" presId="urn:microsoft.com/office/officeart/2009/3/layout/HorizontalOrganizationChart"/>
    <dgm:cxn modelId="{25F00976-84D2-4944-9281-C152EB7601DC}" type="presParOf" srcId="{BBFF06A0-818A-444B-92D7-E5CFBC96D5D4}" destId="{8D65C3F9-A19C-453D-B05C-FF297547AEF0}" srcOrd="1" destOrd="0" presId="urn:microsoft.com/office/officeart/2009/3/layout/HorizontalOrganizationChart"/>
    <dgm:cxn modelId="{AE07625C-6403-41DE-8813-F182470EDB95}" type="presParOf" srcId="{CC5E5BB1-7F99-440B-85F9-A8AE45018ADE}" destId="{8951F419-52F1-497E-BCD3-0934138798B8}" srcOrd="1" destOrd="0" presId="urn:microsoft.com/office/officeart/2009/3/layout/HorizontalOrganizationChart"/>
    <dgm:cxn modelId="{C14971C3-01A8-496D-8A45-FEB96CBDD17C}" type="presParOf" srcId="{CC5E5BB1-7F99-440B-85F9-A8AE45018ADE}" destId="{47A94E2F-309E-43D6-BB23-878EAF0F52C2}" srcOrd="2" destOrd="0" presId="urn:microsoft.com/office/officeart/2009/3/layout/HorizontalOrganizationChart"/>
    <dgm:cxn modelId="{BF83AFE0-7BE3-4BBC-85A0-1D0F6A314571}" type="presParOf" srcId="{A62E8AAB-6106-4559-896B-6FB91763E94D}" destId="{1B8403D2-FC9F-4F04-8338-505D79CF9205}" srcOrd="2" destOrd="0" presId="urn:microsoft.com/office/officeart/2009/3/layout/HorizontalOrganizationChart"/>
    <dgm:cxn modelId="{D9B9BB3F-8071-4156-8D0C-D574B96E9886}" type="presParOf" srcId="{A62E8AAB-6106-4559-896B-6FB91763E94D}" destId="{3767B10D-A996-45F6-B9FF-94FA74983252}" srcOrd="3" destOrd="0" presId="urn:microsoft.com/office/officeart/2009/3/layout/HorizontalOrganizationChart"/>
    <dgm:cxn modelId="{9BF41E1A-864E-4F02-94C1-DDA225027F32}" type="presParOf" srcId="{3767B10D-A996-45F6-B9FF-94FA74983252}" destId="{BB0CF02F-CEA1-4BAF-A292-C136CC6D2C70}" srcOrd="0" destOrd="0" presId="urn:microsoft.com/office/officeart/2009/3/layout/HorizontalOrganizationChart"/>
    <dgm:cxn modelId="{07F3A005-6323-4EF1-B065-11C479AE0808}" type="presParOf" srcId="{BB0CF02F-CEA1-4BAF-A292-C136CC6D2C70}" destId="{A9047FA1-3F4A-4AD9-8634-3615D96CACB8}" srcOrd="0" destOrd="0" presId="urn:microsoft.com/office/officeart/2009/3/layout/HorizontalOrganizationChart"/>
    <dgm:cxn modelId="{E7D3BCF1-CD92-4850-9F92-A09761A62DF8}" type="presParOf" srcId="{BB0CF02F-CEA1-4BAF-A292-C136CC6D2C70}" destId="{B609BA6F-6BFF-4EEF-9C3A-4CC67CACB71D}" srcOrd="1" destOrd="0" presId="urn:microsoft.com/office/officeart/2009/3/layout/HorizontalOrganizationChart"/>
    <dgm:cxn modelId="{A4E3CEC2-3496-45CF-9E04-AB3DDE252140}" type="presParOf" srcId="{3767B10D-A996-45F6-B9FF-94FA74983252}" destId="{8F8B66C7-40E9-44D1-940B-A756CAE19C8B}" srcOrd="1" destOrd="0" presId="urn:microsoft.com/office/officeart/2009/3/layout/HorizontalOrganizationChart"/>
    <dgm:cxn modelId="{08117CB1-3EA7-4262-96B3-CC05D4D70718}" type="presParOf" srcId="{3767B10D-A996-45F6-B9FF-94FA74983252}" destId="{4D2F2706-FD81-4A09-B6C1-28DF04DDA2E9}" srcOrd="2" destOrd="0" presId="urn:microsoft.com/office/officeart/2009/3/layout/HorizontalOrganizationChart"/>
    <dgm:cxn modelId="{C6376C49-6D0E-4C08-8DE1-DD922A8614EB}" type="presParOf" srcId="{A62E8AAB-6106-4559-896B-6FB91763E94D}" destId="{1CC8B6C3-7FB3-4D49-A3A3-6605F7B88FA6}" srcOrd="4" destOrd="0" presId="urn:microsoft.com/office/officeart/2009/3/layout/HorizontalOrganizationChart"/>
    <dgm:cxn modelId="{B0788BA2-89AA-4510-B5F8-7A6BB82F3A56}" type="presParOf" srcId="{A62E8AAB-6106-4559-896B-6FB91763E94D}" destId="{0B143929-A6CE-4E2B-86A8-0DE4748807C4}" srcOrd="5" destOrd="0" presId="urn:microsoft.com/office/officeart/2009/3/layout/HorizontalOrganizationChart"/>
    <dgm:cxn modelId="{0EA84AAF-71A4-4624-ABD1-9EAABD84F7DC}" type="presParOf" srcId="{0B143929-A6CE-4E2B-86A8-0DE4748807C4}" destId="{8F73CCB2-7616-47D2-AAF3-EE529F74E19C}" srcOrd="0" destOrd="0" presId="urn:microsoft.com/office/officeart/2009/3/layout/HorizontalOrganizationChart"/>
    <dgm:cxn modelId="{F0F8367A-4975-40D3-BB01-22D818D5AC43}" type="presParOf" srcId="{8F73CCB2-7616-47D2-AAF3-EE529F74E19C}" destId="{AD4757C3-4AEC-4879-83EE-F609FC013655}" srcOrd="0" destOrd="0" presId="urn:microsoft.com/office/officeart/2009/3/layout/HorizontalOrganizationChart"/>
    <dgm:cxn modelId="{32044012-CFE1-4DA5-A568-DF733E0B7A92}" type="presParOf" srcId="{8F73CCB2-7616-47D2-AAF3-EE529F74E19C}" destId="{DD9AC258-1AC0-4A04-A204-0A8434FDEDEF}" srcOrd="1" destOrd="0" presId="urn:microsoft.com/office/officeart/2009/3/layout/HorizontalOrganizationChart"/>
    <dgm:cxn modelId="{C24AED58-4C0D-40BB-AF95-E65693E70BBE}" type="presParOf" srcId="{0B143929-A6CE-4E2B-86A8-0DE4748807C4}" destId="{A415818C-9CC7-4172-B1B1-4A0F70B642FA}" srcOrd="1" destOrd="0" presId="urn:microsoft.com/office/officeart/2009/3/layout/HorizontalOrganizationChart"/>
    <dgm:cxn modelId="{AA6F6650-6137-4931-A22D-47D47E8E860A}" type="presParOf" srcId="{0B143929-A6CE-4E2B-86A8-0DE4748807C4}" destId="{D893F733-F232-46EB-AE7E-FFDE4ECA3F7D}" srcOrd="2" destOrd="0" presId="urn:microsoft.com/office/officeart/2009/3/layout/HorizontalOrganizationChart"/>
    <dgm:cxn modelId="{AF7907D9-B683-4FB5-BE6A-1B98C10F49D3}" type="presParOf" srcId="{A62E8AAB-6106-4559-896B-6FB91763E94D}" destId="{5B16E17F-E42A-46AF-9E36-A5EFEDD8F2D3}" srcOrd="6" destOrd="0" presId="urn:microsoft.com/office/officeart/2009/3/layout/HorizontalOrganizationChart"/>
    <dgm:cxn modelId="{06A57EDA-DC3C-4D60-BCBB-4B7E92B05F80}" type="presParOf" srcId="{A62E8AAB-6106-4559-896B-6FB91763E94D}" destId="{E56EBD8E-6E02-41F4-8CD8-B223E443B080}" srcOrd="7" destOrd="0" presId="urn:microsoft.com/office/officeart/2009/3/layout/HorizontalOrganizationChart"/>
    <dgm:cxn modelId="{D01F133D-C7C3-4630-BB67-9BAEDB212501}" type="presParOf" srcId="{E56EBD8E-6E02-41F4-8CD8-B223E443B080}" destId="{238FB39B-03C0-46FB-A5C7-2A0F9D0F92B9}" srcOrd="0" destOrd="0" presId="urn:microsoft.com/office/officeart/2009/3/layout/HorizontalOrganizationChart"/>
    <dgm:cxn modelId="{ED6EA8AF-DA0F-4A81-BDF9-FDD5FC7C0B6F}" type="presParOf" srcId="{238FB39B-03C0-46FB-A5C7-2A0F9D0F92B9}" destId="{6F11D3F9-115B-4B96-B831-BB4313ABEF27}" srcOrd="0" destOrd="0" presId="urn:microsoft.com/office/officeart/2009/3/layout/HorizontalOrganizationChart"/>
    <dgm:cxn modelId="{D26F2A5A-D5C1-435E-A2A4-4AE82B709ADF}" type="presParOf" srcId="{238FB39B-03C0-46FB-A5C7-2A0F9D0F92B9}" destId="{889F5FCD-7BB4-40CE-BA3F-9E39B94C55C6}" srcOrd="1" destOrd="0" presId="urn:microsoft.com/office/officeart/2009/3/layout/HorizontalOrganizationChart"/>
    <dgm:cxn modelId="{94A5139B-7255-493B-828F-BA574F11C655}" type="presParOf" srcId="{E56EBD8E-6E02-41F4-8CD8-B223E443B080}" destId="{2EA07BAA-5483-4579-87FB-3AC6D7D6A828}" srcOrd="1" destOrd="0" presId="urn:microsoft.com/office/officeart/2009/3/layout/HorizontalOrganizationChart"/>
    <dgm:cxn modelId="{75866862-777B-4E60-80D4-63875ACBD76C}" type="presParOf" srcId="{E56EBD8E-6E02-41F4-8CD8-B223E443B080}" destId="{9137646E-AD64-4167-8F54-20B29FEC5670}" srcOrd="2" destOrd="0" presId="urn:microsoft.com/office/officeart/2009/3/layout/HorizontalOrganizationChart"/>
    <dgm:cxn modelId="{C7E7CE5F-9869-4269-95AC-280841203CDA}" type="presParOf" srcId="{A62E8AAB-6106-4559-896B-6FB91763E94D}" destId="{AEACBFF1-B956-4730-BA1D-8EFB8761CE0F}" srcOrd="8" destOrd="0" presId="urn:microsoft.com/office/officeart/2009/3/layout/HorizontalOrganizationChart"/>
    <dgm:cxn modelId="{B2C8F884-648E-40D6-A8BB-A0663EC83CF6}" type="presParOf" srcId="{A62E8AAB-6106-4559-896B-6FB91763E94D}" destId="{746968C2-E9B6-40AF-A8F1-28994403CA71}" srcOrd="9" destOrd="0" presId="urn:microsoft.com/office/officeart/2009/3/layout/HorizontalOrganizationChart"/>
    <dgm:cxn modelId="{7B42C9D0-E816-4324-B0FE-E4A3824C9F63}" type="presParOf" srcId="{746968C2-E9B6-40AF-A8F1-28994403CA71}" destId="{275ECDB7-85B5-4B81-A270-81D5067A9D8B}" srcOrd="0" destOrd="0" presId="urn:microsoft.com/office/officeart/2009/3/layout/HorizontalOrganizationChart"/>
    <dgm:cxn modelId="{C9B132C0-E252-49E8-9F6E-657F887A4E30}" type="presParOf" srcId="{275ECDB7-85B5-4B81-A270-81D5067A9D8B}" destId="{777958CA-F646-4611-81E1-F8338259735E}" srcOrd="0" destOrd="0" presId="urn:microsoft.com/office/officeart/2009/3/layout/HorizontalOrganizationChart"/>
    <dgm:cxn modelId="{C2522D7F-C2B6-4C96-BC3B-5F36ECACDF55}" type="presParOf" srcId="{275ECDB7-85B5-4B81-A270-81D5067A9D8B}" destId="{277C5C6B-4D1C-453D-9112-EB00AE9925A2}" srcOrd="1" destOrd="0" presId="urn:microsoft.com/office/officeart/2009/3/layout/HorizontalOrganizationChart"/>
    <dgm:cxn modelId="{9FE39B71-8C9A-407F-956B-A98F9E7B5757}" type="presParOf" srcId="{746968C2-E9B6-40AF-A8F1-28994403CA71}" destId="{F68BEFF1-C3E1-4037-9D2B-F712CA3EB154}" srcOrd="1" destOrd="0" presId="urn:microsoft.com/office/officeart/2009/3/layout/HorizontalOrganizationChart"/>
    <dgm:cxn modelId="{25AAD28C-0382-4A4E-8615-B9BFFAB52BAB}" type="presParOf" srcId="{746968C2-E9B6-40AF-A8F1-28994403CA71}" destId="{6A01A753-B7E3-43A0-BA62-E1FAD1C811B4}" srcOrd="2" destOrd="0" presId="urn:microsoft.com/office/officeart/2009/3/layout/HorizontalOrganizationChart"/>
    <dgm:cxn modelId="{8D992ADF-0136-4368-9575-E6CA38A70CF6}" type="presParOf" srcId="{702C80C7-1FE2-40F8-96C3-4A0E9DD3F36E}" destId="{6993243F-5C37-4D20-A83D-07DCE8F32EA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5873A2-E17C-43C3-A3E1-1C3867DA3D03}">
      <dsp:nvSpPr>
        <dsp:cNvPr id="0" name=""/>
        <dsp:cNvSpPr/>
      </dsp:nvSpPr>
      <dsp:spPr>
        <a:xfrm>
          <a:off x="2017028" y="364803"/>
          <a:ext cx="3707949" cy="3707949"/>
        </a:xfrm>
        <a:prstGeom prst="blockArc">
          <a:avLst>
            <a:gd name="adj1" fmla="val 13293159"/>
            <a:gd name="adj2" fmla="val 16995393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44EE60-1030-4B7B-B966-3F20854B7209}">
      <dsp:nvSpPr>
        <dsp:cNvPr id="0" name=""/>
        <dsp:cNvSpPr/>
      </dsp:nvSpPr>
      <dsp:spPr>
        <a:xfrm>
          <a:off x="1748081" y="612855"/>
          <a:ext cx="3707949" cy="3707949"/>
        </a:xfrm>
        <a:prstGeom prst="blockArc">
          <a:avLst>
            <a:gd name="adj1" fmla="val 10965507"/>
            <a:gd name="adj2" fmla="val 13984583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12F8B2-1C91-43F5-8B58-71FD59726C9A}">
      <dsp:nvSpPr>
        <dsp:cNvPr id="0" name=""/>
        <dsp:cNvSpPr/>
      </dsp:nvSpPr>
      <dsp:spPr>
        <a:xfrm>
          <a:off x="1714318" y="165368"/>
          <a:ext cx="3707949" cy="3707949"/>
        </a:xfrm>
        <a:prstGeom prst="blockArc">
          <a:avLst>
            <a:gd name="adj1" fmla="val 6993135"/>
            <a:gd name="adj2" fmla="val 10116718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BCA1E7-E37C-4017-BE57-0E0ED480DAEE}">
      <dsp:nvSpPr>
        <dsp:cNvPr id="0" name=""/>
        <dsp:cNvSpPr/>
      </dsp:nvSpPr>
      <dsp:spPr>
        <a:xfrm>
          <a:off x="2175000" y="493762"/>
          <a:ext cx="3707949" cy="3707949"/>
        </a:xfrm>
        <a:prstGeom prst="blockArc">
          <a:avLst>
            <a:gd name="adj1" fmla="val 4374964"/>
            <a:gd name="adj2" fmla="val 8064816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614572-EA79-47BE-A628-A72FF30E51D9}">
      <dsp:nvSpPr>
        <dsp:cNvPr id="0" name=""/>
        <dsp:cNvSpPr/>
      </dsp:nvSpPr>
      <dsp:spPr>
        <a:xfrm>
          <a:off x="3045697" y="444491"/>
          <a:ext cx="3707949" cy="3707949"/>
        </a:xfrm>
        <a:prstGeom prst="blockArc">
          <a:avLst>
            <a:gd name="adj1" fmla="val 2383405"/>
            <a:gd name="adj2" fmla="val 6036382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F5F400-9D71-425B-993E-4F1FDB2DB5EE}">
      <dsp:nvSpPr>
        <dsp:cNvPr id="0" name=""/>
        <dsp:cNvSpPr/>
      </dsp:nvSpPr>
      <dsp:spPr>
        <a:xfrm>
          <a:off x="3122548" y="357765"/>
          <a:ext cx="3707949" cy="3707949"/>
        </a:xfrm>
        <a:prstGeom prst="blockArc">
          <a:avLst>
            <a:gd name="adj1" fmla="val 21486762"/>
            <a:gd name="adj2" fmla="val 2602058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576AC2-B424-4665-87C7-E1B98181505C}">
      <dsp:nvSpPr>
        <dsp:cNvPr id="0" name=""/>
        <dsp:cNvSpPr/>
      </dsp:nvSpPr>
      <dsp:spPr>
        <a:xfrm>
          <a:off x="3146576" y="598655"/>
          <a:ext cx="3707949" cy="3707949"/>
        </a:xfrm>
        <a:prstGeom prst="blockArc">
          <a:avLst>
            <a:gd name="adj1" fmla="val 18112764"/>
            <a:gd name="adj2" fmla="val 21029704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E6CC8C-66AD-4D50-969C-96525FB082ED}">
      <dsp:nvSpPr>
        <dsp:cNvPr id="0" name=""/>
        <dsp:cNvSpPr/>
      </dsp:nvSpPr>
      <dsp:spPr>
        <a:xfrm>
          <a:off x="2847273" y="366078"/>
          <a:ext cx="3707949" cy="3707949"/>
        </a:xfrm>
        <a:prstGeom prst="blockArc">
          <a:avLst>
            <a:gd name="adj1" fmla="val 15415164"/>
            <a:gd name="adj2" fmla="val 18829168"/>
            <a:gd name="adj3" fmla="val 34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38D984-547B-4327-B373-4ABD1BF54CE3}">
      <dsp:nvSpPr>
        <dsp:cNvPr id="0" name=""/>
        <dsp:cNvSpPr/>
      </dsp:nvSpPr>
      <dsp:spPr>
        <a:xfrm>
          <a:off x="2971803" y="1229160"/>
          <a:ext cx="2578050" cy="192984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Исследуемое явление </a:t>
          </a:r>
          <a:endParaRPr lang="ru-RU" sz="2400" b="1" kern="1200" dirty="0">
            <a:solidFill>
              <a:schemeClr val="tx1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1803" y="1229160"/>
        <a:ext cx="2578050" cy="1929844"/>
      </dsp:txXfrm>
    </dsp:sp>
    <dsp:sp modelId="{497D6EF8-C610-4422-ACFA-6BB5F94065FE}">
      <dsp:nvSpPr>
        <dsp:cNvPr id="0" name=""/>
        <dsp:cNvSpPr/>
      </dsp:nvSpPr>
      <dsp:spPr>
        <a:xfrm>
          <a:off x="3429979" y="-149296"/>
          <a:ext cx="1717742" cy="1188905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«Песок – вода»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9979" y="-149296"/>
        <a:ext cx="1717742" cy="1188905"/>
      </dsp:txXfrm>
    </dsp:sp>
    <dsp:sp modelId="{05EAE909-ABCD-4EC3-B061-34053A96E998}">
      <dsp:nvSpPr>
        <dsp:cNvPr id="0" name=""/>
        <dsp:cNvSpPr/>
      </dsp:nvSpPr>
      <dsp:spPr>
        <a:xfrm>
          <a:off x="5068941" y="291055"/>
          <a:ext cx="1787924" cy="1228500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математики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68941" y="291055"/>
        <a:ext cx="1787924" cy="1228500"/>
      </dsp:txXfrm>
    </dsp:sp>
    <dsp:sp modelId="{52C6F5F3-1077-4611-AD51-5A676EE8CB2F}">
      <dsp:nvSpPr>
        <dsp:cNvPr id="0" name=""/>
        <dsp:cNvSpPr/>
      </dsp:nvSpPr>
      <dsp:spPr>
        <a:xfrm>
          <a:off x="5867393" y="1600197"/>
          <a:ext cx="1860641" cy="1103063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книги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67393" y="1600197"/>
        <a:ext cx="1860641" cy="1103063"/>
      </dsp:txXfrm>
    </dsp:sp>
    <dsp:sp modelId="{C5AB47C1-D5EF-4F15-830C-AB06E41475EF}">
      <dsp:nvSpPr>
        <dsp:cNvPr id="0" name=""/>
        <dsp:cNvSpPr/>
      </dsp:nvSpPr>
      <dsp:spPr>
        <a:xfrm>
          <a:off x="5279982" y="2819405"/>
          <a:ext cx="2042393" cy="1287165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музыкальный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79982" y="2819405"/>
        <a:ext cx="2042393" cy="1287165"/>
      </dsp:txXfrm>
    </dsp:sp>
    <dsp:sp modelId="{0EDF2362-BF80-4801-B59D-F612C5A33A7E}">
      <dsp:nvSpPr>
        <dsp:cNvPr id="0" name=""/>
        <dsp:cNvSpPr/>
      </dsp:nvSpPr>
      <dsp:spPr>
        <a:xfrm>
          <a:off x="3679782" y="3499003"/>
          <a:ext cx="1768996" cy="1181018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конструирования</a:t>
          </a:r>
          <a:r>
            <a:rPr lang="ru-RU" sz="1900" kern="1200" dirty="0" smtClean="0"/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679782" y="3499003"/>
        <a:ext cx="1768996" cy="1181018"/>
      </dsp:txXfrm>
    </dsp:sp>
    <dsp:sp modelId="{1853873B-F11C-4725-9448-314A810295DA}">
      <dsp:nvSpPr>
        <dsp:cNvPr id="0" name=""/>
        <dsp:cNvSpPr/>
      </dsp:nvSpPr>
      <dsp:spPr>
        <a:xfrm>
          <a:off x="1808622" y="3032448"/>
          <a:ext cx="1890265" cy="1233765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кулинарии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8622" y="3032448"/>
        <a:ext cx="1890265" cy="1233765"/>
      </dsp:txXfrm>
    </dsp:sp>
    <dsp:sp modelId="{F7E1A0DA-9768-499B-B825-5BAB78EB25AB}">
      <dsp:nvSpPr>
        <dsp:cNvPr id="0" name=""/>
        <dsp:cNvSpPr/>
      </dsp:nvSpPr>
      <dsp:spPr>
        <a:xfrm>
          <a:off x="784176" y="1752600"/>
          <a:ext cx="1995626" cy="1253072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двигательный</a:t>
          </a: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784176" y="1752600"/>
        <a:ext cx="1995626" cy="1253072"/>
      </dsp:txXfrm>
    </dsp:sp>
    <dsp:sp modelId="{E1008890-02CC-4D5B-8BB9-2440D1C9122F}">
      <dsp:nvSpPr>
        <dsp:cNvPr id="0" name=""/>
        <dsp:cNvSpPr/>
      </dsp:nvSpPr>
      <dsp:spPr>
        <a:xfrm>
          <a:off x="1596506" y="406933"/>
          <a:ext cx="1821752" cy="1206358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Центр естествознания и ОБЖ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96506" y="406933"/>
        <a:ext cx="1821752" cy="12063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CBFF1-B956-4730-BA1D-8EFB8761CE0F}">
      <dsp:nvSpPr>
        <dsp:cNvPr id="0" name=""/>
        <dsp:cNvSpPr/>
      </dsp:nvSpPr>
      <dsp:spPr>
        <a:xfrm>
          <a:off x="2286223" y="2667000"/>
          <a:ext cx="456753" cy="196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376" y="0"/>
              </a:lnTo>
              <a:lnTo>
                <a:pt x="228376" y="1964040"/>
              </a:lnTo>
              <a:lnTo>
                <a:pt x="456753" y="196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6E17F-E42A-46AF-9E36-A5EFEDD8F2D3}">
      <dsp:nvSpPr>
        <dsp:cNvPr id="0" name=""/>
        <dsp:cNvSpPr/>
      </dsp:nvSpPr>
      <dsp:spPr>
        <a:xfrm>
          <a:off x="2286223" y="2667000"/>
          <a:ext cx="456753" cy="982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376" y="0"/>
              </a:lnTo>
              <a:lnTo>
                <a:pt x="228376" y="982020"/>
              </a:lnTo>
              <a:lnTo>
                <a:pt x="456753" y="9820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8B6C3-7FB3-4D49-A3A3-6605F7B88FA6}">
      <dsp:nvSpPr>
        <dsp:cNvPr id="0" name=""/>
        <dsp:cNvSpPr/>
      </dsp:nvSpPr>
      <dsp:spPr>
        <a:xfrm>
          <a:off x="2286223" y="2621280"/>
          <a:ext cx="4567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675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403D2-FC9F-4F04-8338-505D79CF9205}">
      <dsp:nvSpPr>
        <dsp:cNvPr id="0" name=""/>
        <dsp:cNvSpPr/>
      </dsp:nvSpPr>
      <dsp:spPr>
        <a:xfrm>
          <a:off x="2286223" y="1684979"/>
          <a:ext cx="456753" cy="982020"/>
        </a:xfrm>
        <a:custGeom>
          <a:avLst/>
          <a:gdLst/>
          <a:ahLst/>
          <a:cxnLst/>
          <a:rect l="0" t="0" r="0" b="0"/>
          <a:pathLst>
            <a:path>
              <a:moveTo>
                <a:pt x="0" y="982020"/>
              </a:moveTo>
              <a:lnTo>
                <a:pt x="228376" y="982020"/>
              </a:lnTo>
              <a:lnTo>
                <a:pt x="228376" y="0"/>
              </a:lnTo>
              <a:lnTo>
                <a:pt x="456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9B91E-B696-4B6D-A536-080941F822DC}">
      <dsp:nvSpPr>
        <dsp:cNvPr id="0" name=""/>
        <dsp:cNvSpPr/>
      </dsp:nvSpPr>
      <dsp:spPr>
        <a:xfrm>
          <a:off x="2286223" y="702959"/>
          <a:ext cx="456753" cy="1964040"/>
        </a:xfrm>
        <a:custGeom>
          <a:avLst/>
          <a:gdLst/>
          <a:ahLst/>
          <a:cxnLst/>
          <a:rect l="0" t="0" r="0" b="0"/>
          <a:pathLst>
            <a:path>
              <a:moveTo>
                <a:pt x="0" y="1964040"/>
              </a:moveTo>
              <a:lnTo>
                <a:pt x="228376" y="1964040"/>
              </a:lnTo>
              <a:lnTo>
                <a:pt x="228376" y="0"/>
              </a:lnTo>
              <a:lnTo>
                <a:pt x="456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C3F07-E3CF-4DFE-A662-8A7D1BE69203}">
      <dsp:nvSpPr>
        <dsp:cNvPr id="0" name=""/>
        <dsp:cNvSpPr/>
      </dsp:nvSpPr>
      <dsp:spPr>
        <a:xfrm>
          <a:off x="2455" y="2318725"/>
          <a:ext cx="2283767" cy="696549"/>
        </a:xfrm>
        <a:prstGeom prst="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кристаллы</a:t>
          </a:r>
          <a:endParaRPr lang="ru-RU" sz="1400" b="1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455" y="2318725"/>
        <a:ext cx="2283767" cy="696549"/>
      </dsp:txXfrm>
    </dsp:sp>
    <dsp:sp modelId="{8BF8D904-3B1C-45AE-9FD0-30799C292F09}">
      <dsp:nvSpPr>
        <dsp:cNvPr id="0" name=""/>
        <dsp:cNvSpPr/>
      </dsp:nvSpPr>
      <dsp:spPr>
        <a:xfrm>
          <a:off x="2742976" y="354685"/>
          <a:ext cx="2283767" cy="696549"/>
        </a:xfrm>
        <a:prstGeom prst="rect">
          <a:avLst/>
        </a:prstGeom>
        <a:solidFill>
          <a:srgbClr val="99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Какие бывают кристаллы?</a:t>
          </a:r>
          <a:endParaRPr lang="ru-RU" sz="1400" kern="1200" dirty="0" smtClean="0">
            <a:solidFill>
              <a:schemeClr val="tx1">
                <a:lumMod val="10000"/>
              </a:schemeClr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742976" y="354685"/>
        <a:ext cx="2283767" cy="696549"/>
      </dsp:txXfrm>
    </dsp:sp>
    <dsp:sp modelId="{A9047FA1-3F4A-4AD9-8634-3615D96CACB8}">
      <dsp:nvSpPr>
        <dsp:cNvPr id="0" name=""/>
        <dsp:cNvSpPr/>
      </dsp:nvSpPr>
      <dsp:spPr>
        <a:xfrm>
          <a:off x="2742976" y="1336705"/>
          <a:ext cx="2283767" cy="696549"/>
        </a:xfrm>
        <a:prstGeom prst="rect">
          <a:avLst/>
        </a:prstGeom>
        <a:solidFill>
          <a:schemeClr val="tx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Какие вещества   в виде кристаллов  человек использует ежедневно</a:t>
          </a:r>
          <a:r>
            <a:rPr lang="ru-RU" sz="1000" b="1" kern="1200" dirty="0" smtClean="0">
              <a:solidFill>
                <a:schemeClr val="tx1">
                  <a:lumMod val="10000"/>
                </a:schemeClr>
              </a:solidFill>
            </a:rPr>
            <a:t> </a:t>
          </a:r>
          <a:endParaRPr lang="ru-RU" sz="1000" b="1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742976" y="1336705"/>
        <a:ext cx="2283767" cy="696549"/>
      </dsp:txXfrm>
    </dsp:sp>
    <dsp:sp modelId="{AD4757C3-4AEC-4879-83EE-F609FC013655}">
      <dsp:nvSpPr>
        <dsp:cNvPr id="0" name=""/>
        <dsp:cNvSpPr/>
      </dsp:nvSpPr>
      <dsp:spPr>
        <a:xfrm>
          <a:off x="2742976" y="2318725"/>
          <a:ext cx="2283767" cy="696549"/>
        </a:xfrm>
        <a:prstGeom prst="rect">
          <a:avLst/>
        </a:prstGeom>
        <a:solidFill>
          <a:srgbClr val="CC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Как растворить кристалл?</a:t>
          </a:r>
          <a:endParaRPr lang="ru-RU" sz="1400" b="1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742976" y="2318725"/>
        <a:ext cx="2283767" cy="696549"/>
      </dsp:txXfrm>
    </dsp:sp>
    <dsp:sp modelId="{6F11D3F9-115B-4B96-B831-BB4313ABEF27}">
      <dsp:nvSpPr>
        <dsp:cNvPr id="0" name=""/>
        <dsp:cNvSpPr/>
      </dsp:nvSpPr>
      <dsp:spPr>
        <a:xfrm>
          <a:off x="2742976" y="3300745"/>
          <a:ext cx="2283767" cy="696549"/>
        </a:xfrm>
        <a:prstGeom prst="rect">
          <a:avLst/>
        </a:prstGeom>
        <a:solidFill>
          <a:srgbClr val="66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Как кристаллы могут поддерживать  здоровье человека</a:t>
          </a:r>
          <a:r>
            <a:rPr lang="ru-RU" sz="1000" b="1" kern="1200" dirty="0" smtClean="0">
              <a:solidFill>
                <a:schemeClr val="tx1">
                  <a:lumMod val="10000"/>
                </a:schemeClr>
              </a:solidFill>
            </a:rPr>
            <a:t>?</a:t>
          </a:r>
          <a:endParaRPr lang="ru-RU" sz="1000" b="1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742976" y="3300745"/>
        <a:ext cx="2283767" cy="696549"/>
      </dsp:txXfrm>
    </dsp:sp>
    <dsp:sp modelId="{777958CA-F646-4611-81E1-F8338259735E}">
      <dsp:nvSpPr>
        <dsp:cNvPr id="0" name=""/>
        <dsp:cNvSpPr/>
      </dsp:nvSpPr>
      <dsp:spPr>
        <a:xfrm>
          <a:off x="2742976" y="4282765"/>
          <a:ext cx="2283767" cy="696549"/>
        </a:xfrm>
        <a:prstGeom prst="rect">
          <a:avLst/>
        </a:prstGeom>
        <a:solidFill>
          <a:srgbClr val="00CC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10000"/>
                </a:schemeClr>
              </a:solidFill>
            </a:rPr>
            <a:t>Где можно найти кристаллы?</a:t>
          </a:r>
          <a:endParaRPr lang="ru-RU" sz="1400" b="1" kern="1200" dirty="0">
            <a:solidFill>
              <a:schemeClr val="tx1">
                <a:lumMod val="10000"/>
              </a:schemeClr>
            </a:solidFill>
          </a:endParaRPr>
        </a:p>
      </dsp:txBody>
      <dsp:txXfrm>
        <a:off x="2742976" y="4282765"/>
        <a:ext cx="2283767" cy="696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0401AE-39C0-49C8-BA55-95F731019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1507" name="Заметки 2"/>
          <p:cNvSpPr>
            <a:spLocks noGrp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2531" name="Заметки 2"/>
          <p:cNvSpPr>
            <a:spLocks noGrp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3555" name="Заметки 2"/>
          <p:cNvSpPr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025900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0CACC-B20C-4D41-A4CC-5A7983F44CE9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813 w 2780"/>
                <a:gd name="T1" fmla="*/ 18 h 953"/>
                <a:gd name="T2" fmla="*/ 2723 w 2780"/>
                <a:gd name="T3" fmla="*/ 24 h 953"/>
                <a:gd name="T4" fmla="*/ 2656 w 2780"/>
                <a:gd name="T5" fmla="*/ 102 h 953"/>
                <a:gd name="T6" fmla="*/ 2551 w 2780"/>
                <a:gd name="T7" fmla="*/ 156 h 953"/>
                <a:gd name="T8" fmla="*/ 2545 w 2780"/>
                <a:gd name="T9" fmla="*/ 222 h 953"/>
                <a:gd name="T10" fmla="*/ 2527 w 2780"/>
                <a:gd name="T11" fmla="*/ 246 h 953"/>
                <a:gd name="T12" fmla="*/ 2509 w 2780"/>
                <a:gd name="T13" fmla="*/ 252 h 953"/>
                <a:gd name="T14" fmla="*/ 2437 w 2780"/>
                <a:gd name="T15" fmla="*/ 210 h 953"/>
                <a:gd name="T16" fmla="*/ 2295 w 2780"/>
                <a:gd name="T17" fmla="*/ 192 h 953"/>
                <a:gd name="T18" fmla="*/ 2271 w 2780"/>
                <a:gd name="T19" fmla="*/ 186 h 953"/>
                <a:gd name="T20" fmla="*/ 2253 w 2780"/>
                <a:gd name="T21" fmla="*/ 192 h 953"/>
                <a:gd name="T22" fmla="*/ 2181 w 2780"/>
                <a:gd name="T23" fmla="*/ 228 h 953"/>
                <a:gd name="T24" fmla="*/ 2145 w 2780"/>
                <a:gd name="T25" fmla="*/ 240 h 953"/>
                <a:gd name="T26" fmla="*/ 2121 w 2780"/>
                <a:gd name="T27" fmla="*/ 246 h 953"/>
                <a:gd name="T28" fmla="*/ 2109 w 2780"/>
                <a:gd name="T29" fmla="*/ 258 h 953"/>
                <a:gd name="T30" fmla="*/ 2109 w 2780"/>
                <a:gd name="T31" fmla="*/ 276 h 953"/>
                <a:gd name="T32" fmla="*/ 2086 w 2780"/>
                <a:gd name="T33" fmla="*/ 300 h 953"/>
                <a:gd name="T34" fmla="*/ 2068 w 2780"/>
                <a:gd name="T35" fmla="*/ 312 h 953"/>
                <a:gd name="T36" fmla="*/ 2056 w 2780"/>
                <a:gd name="T37" fmla="*/ 324 h 953"/>
                <a:gd name="T38" fmla="*/ 2044 w 2780"/>
                <a:gd name="T39" fmla="*/ 336 h 953"/>
                <a:gd name="T40" fmla="*/ 2009 w 2780"/>
                <a:gd name="T41" fmla="*/ 342 h 953"/>
                <a:gd name="T42" fmla="*/ 1943 w 2780"/>
                <a:gd name="T43" fmla="*/ 336 h 953"/>
                <a:gd name="T44" fmla="*/ 1907 w 2780"/>
                <a:gd name="T45" fmla="*/ 330 h 953"/>
                <a:gd name="T46" fmla="*/ 1895 w 2780"/>
                <a:gd name="T47" fmla="*/ 342 h 953"/>
                <a:gd name="T48" fmla="*/ 1883 w 2780"/>
                <a:gd name="T49" fmla="*/ 354 h 953"/>
                <a:gd name="T50" fmla="*/ 1853 w 2780"/>
                <a:gd name="T51" fmla="*/ 360 h 953"/>
                <a:gd name="T52" fmla="*/ 1794 w 2780"/>
                <a:gd name="T53" fmla="*/ 342 h 953"/>
                <a:gd name="T54" fmla="*/ 1770 w 2780"/>
                <a:gd name="T55" fmla="*/ 342 h 953"/>
                <a:gd name="T56" fmla="*/ 1746 w 2780"/>
                <a:gd name="T57" fmla="*/ 354 h 953"/>
                <a:gd name="T58" fmla="*/ 1681 w 2780"/>
                <a:gd name="T59" fmla="*/ 425 h 953"/>
                <a:gd name="T60" fmla="*/ 1639 w 2780"/>
                <a:gd name="T61" fmla="*/ 569 h 953"/>
                <a:gd name="T62" fmla="*/ 1639 w 2780"/>
                <a:gd name="T63" fmla="*/ 593 h 953"/>
                <a:gd name="T64" fmla="*/ 1645 w 2780"/>
                <a:gd name="T65" fmla="*/ 641 h 953"/>
                <a:gd name="T66" fmla="*/ 1663 w 2780"/>
                <a:gd name="T67" fmla="*/ 659 h 953"/>
                <a:gd name="T68" fmla="*/ 1657 w 2780"/>
                <a:gd name="T69" fmla="*/ 671 h 953"/>
                <a:gd name="T70" fmla="*/ 1645 w 2780"/>
                <a:gd name="T71" fmla="*/ 683 h 953"/>
                <a:gd name="T72" fmla="*/ 1567 w 2780"/>
                <a:gd name="T73" fmla="*/ 689 h 953"/>
                <a:gd name="T74" fmla="*/ 1490 w 2780"/>
                <a:gd name="T75" fmla="*/ 629 h 953"/>
                <a:gd name="T76" fmla="*/ 1353 w 2780"/>
                <a:gd name="T77" fmla="*/ 587 h 953"/>
                <a:gd name="T78" fmla="*/ 1204 w 2780"/>
                <a:gd name="T79" fmla="*/ 671 h 953"/>
                <a:gd name="T80" fmla="*/ 1031 w 2780"/>
                <a:gd name="T81" fmla="*/ 731 h 953"/>
                <a:gd name="T82" fmla="*/ 828 w 2780"/>
                <a:gd name="T83" fmla="*/ 743 h 953"/>
                <a:gd name="T84" fmla="*/ 638 w 2780"/>
                <a:gd name="T85" fmla="*/ 701 h 953"/>
                <a:gd name="T86" fmla="*/ 578 w 2780"/>
                <a:gd name="T87" fmla="*/ 695 h 953"/>
                <a:gd name="T88" fmla="*/ 566 w 2780"/>
                <a:gd name="T89" fmla="*/ 701 h 953"/>
                <a:gd name="T90" fmla="*/ 530 w 2780"/>
                <a:gd name="T91" fmla="*/ 731 h 953"/>
                <a:gd name="T92" fmla="*/ 441 w 2780"/>
                <a:gd name="T93" fmla="*/ 809 h 953"/>
                <a:gd name="T94" fmla="*/ 411 w 2780"/>
                <a:gd name="T95" fmla="*/ 821 h 953"/>
                <a:gd name="T96" fmla="*/ 387 w 2780"/>
                <a:gd name="T97" fmla="*/ 821 h 953"/>
                <a:gd name="T98" fmla="*/ 340 w 2780"/>
                <a:gd name="T99" fmla="*/ 827 h 953"/>
                <a:gd name="T100" fmla="*/ 214 w 2780"/>
                <a:gd name="T101" fmla="*/ 851 h 953"/>
                <a:gd name="T102" fmla="*/ 178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25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3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3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0F27-108D-438D-B695-A3EF42623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FE45B-510B-464D-8A36-4FBD89128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B1317-AFAB-4195-82F0-273AB7901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FF00E-358F-4C97-A689-2C2704FFB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C970-DD7D-41E7-9A0C-5F62D70CF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7BBB3-87F6-45D5-B77C-1A5E8B722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905E-8023-47A3-9C53-2BED168A6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0C401-2510-4802-B141-5FA1EBB62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52B57-112F-4FC9-BBC6-FEFE8861B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67964-010B-4FB8-807C-B0E0EFA05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67994-D059-4A36-B6AD-82FE1CD6BF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813 w 2780"/>
                <a:gd name="T1" fmla="*/ 18 h 953"/>
                <a:gd name="T2" fmla="*/ 2723 w 2780"/>
                <a:gd name="T3" fmla="*/ 24 h 953"/>
                <a:gd name="T4" fmla="*/ 2656 w 2780"/>
                <a:gd name="T5" fmla="*/ 102 h 953"/>
                <a:gd name="T6" fmla="*/ 2551 w 2780"/>
                <a:gd name="T7" fmla="*/ 156 h 953"/>
                <a:gd name="T8" fmla="*/ 2545 w 2780"/>
                <a:gd name="T9" fmla="*/ 222 h 953"/>
                <a:gd name="T10" fmla="*/ 2527 w 2780"/>
                <a:gd name="T11" fmla="*/ 246 h 953"/>
                <a:gd name="T12" fmla="*/ 2509 w 2780"/>
                <a:gd name="T13" fmla="*/ 252 h 953"/>
                <a:gd name="T14" fmla="*/ 2437 w 2780"/>
                <a:gd name="T15" fmla="*/ 210 h 953"/>
                <a:gd name="T16" fmla="*/ 2295 w 2780"/>
                <a:gd name="T17" fmla="*/ 192 h 953"/>
                <a:gd name="T18" fmla="*/ 2271 w 2780"/>
                <a:gd name="T19" fmla="*/ 186 h 953"/>
                <a:gd name="T20" fmla="*/ 2253 w 2780"/>
                <a:gd name="T21" fmla="*/ 192 h 953"/>
                <a:gd name="T22" fmla="*/ 2181 w 2780"/>
                <a:gd name="T23" fmla="*/ 228 h 953"/>
                <a:gd name="T24" fmla="*/ 2145 w 2780"/>
                <a:gd name="T25" fmla="*/ 240 h 953"/>
                <a:gd name="T26" fmla="*/ 2121 w 2780"/>
                <a:gd name="T27" fmla="*/ 246 h 953"/>
                <a:gd name="T28" fmla="*/ 2109 w 2780"/>
                <a:gd name="T29" fmla="*/ 258 h 953"/>
                <a:gd name="T30" fmla="*/ 2109 w 2780"/>
                <a:gd name="T31" fmla="*/ 276 h 953"/>
                <a:gd name="T32" fmla="*/ 2086 w 2780"/>
                <a:gd name="T33" fmla="*/ 300 h 953"/>
                <a:gd name="T34" fmla="*/ 2068 w 2780"/>
                <a:gd name="T35" fmla="*/ 312 h 953"/>
                <a:gd name="T36" fmla="*/ 2056 w 2780"/>
                <a:gd name="T37" fmla="*/ 324 h 953"/>
                <a:gd name="T38" fmla="*/ 2044 w 2780"/>
                <a:gd name="T39" fmla="*/ 336 h 953"/>
                <a:gd name="T40" fmla="*/ 2009 w 2780"/>
                <a:gd name="T41" fmla="*/ 342 h 953"/>
                <a:gd name="T42" fmla="*/ 1943 w 2780"/>
                <a:gd name="T43" fmla="*/ 336 h 953"/>
                <a:gd name="T44" fmla="*/ 1907 w 2780"/>
                <a:gd name="T45" fmla="*/ 330 h 953"/>
                <a:gd name="T46" fmla="*/ 1895 w 2780"/>
                <a:gd name="T47" fmla="*/ 342 h 953"/>
                <a:gd name="T48" fmla="*/ 1883 w 2780"/>
                <a:gd name="T49" fmla="*/ 354 h 953"/>
                <a:gd name="T50" fmla="*/ 1853 w 2780"/>
                <a:gd name="T51" fmla="*/ 360 h 953"/>
                <a:gd name="T52" fmla="*/ 1794 w 2780"/>
                <a:gd name="T53" fmla="*/ 342 h 953"/>
                <a:gd name="T54" fmla="*/ 1770 w 2780"/>
                <a:gd name="T55" fmla="*/ 342 h 953"/>
                <a:gd name="T56" fmla="*/ 1746 w 2780"/>
                <a:gd name="T57" fmla="*/ 354 h 953"/>
                <a:gd name="T58" fmla="*/ 1681 w 2780"/>
                <a:gd name="T59" fmla="*/ 425 h 953"/>
                <a:gd name="T60" fmla="*/ 1639 w 2780"/>
                <a:gd name="T61" fmla="*/ 569 h 953"/>
                <a:gd name="T62" fmla="*/ 1639 w 2780"/>
                <a:gd name="T63" fmla="*/ 593 h 953"/>
                <a:gd name="T64" fmla="*/ 1645 w 2780"/>
                <a:gd name="T65" fmla="*/ 641 h 953"/>
                <a:gd name="T66" fmla="*/ 1663 w 2780"/>
                <a:gd name="T67" fmla="*/ 659 h 953"/>
                <a:gd name="T68" fmla="*/ 1657 w 2780"/>
                <a:gd name="T69" fmla="*/ 671 h 953"/>
                <a:gd name="T70" fmla="*/ 1645 w 2780"/>
                <a:gd name="T71" fmla="*/ 683 h 953"/>
                <a:gd name="T72" fmla="*/ 1567 w 2780"/>
                <a:gd name="T73" fmla="*/ 689 h 953"/>
                <a:gd name="T74" fmla="*/ 1490 w 2780"/>
                <a:gd name="T75" fmla="*/ 629 h 953"/>
                <a:gd name="T76" fmla="*/ 1353 w 2780"/>
                <a:gd name="T77" fmla="*/ 587 h 953"/>
                <a:gd name="T78" fmla="*/ 1204 w 2780"/>
                <a:gd name="T79" fmla="*/ 671 h 953"/>
                <a:gd name="T80" fmla="*/ 1031 w 2780"/>
                <a:gd name="T81" fmla="*/ 731 h 953"/>
                <a:gd name="T82" fmla="*/ 828 w 2780"/>
                <a:gd name="T83" fmla="*/ 743 h 953"/>
                <a:gd name="T84" fmla="*/ 638 w 2780"/>
                <a:gd name="T85" fmla="*/ 701 h 953"/>
                <a:gd name="T86" fmla="*/ 578 w 2780"/>
                <a:gd name="T87" fmla="*/ 695 h 953"/>
                <a:gd name="T88" fmla="*/ 566 w 2780"/>
                <a:gd name="T89" fmla="*/ 701 h 953"/>
                <a:gd name="T90" fmla="*/ 530 w 2780"/>
                <a:gd name="T91" fmla="*/ 731 h 953"/>
                <a:gd name="T92" fmla="*/ 441 w 2780"/>
                <a:gd name="T93" fmla="*/ 809 h 953"/>
                <a:gd name="T94" fmla="*/ 411 w 2780"/>
                <a:gd name="T95" fmla="*/ 821 h 953"/>
                <a:gd name="T96" fmla="*/ 387 w 2780"/>
                <a:gd name="T97" fmla="*/ 821 h 953"/>
                <a:gd name="T98" fmla="*/ 340 w 2780"/>
                <a:gd name="T99" fmla="*/ 827 h 953"/>
                <a:gd name="T100" fmla="*/ 214 w 2780"/>
                <a:gd name="T101" fmla="*/ 851 h 953"/>
                <a:gd name="T102" fmla="*/ 178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25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1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1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1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1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52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2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2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B76C0B2-5942-450D-88EE-535E7497B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2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dr-airways.ru/wp-content/uploads/2011/12/%D0%BB%D0%B5%D1%87%D0%B5%D0%BD%D0%B8%D0%B5-%D0%B2-%D1%81%D0%BE%D0%BB%D1%8F%D0%BD%D0%BE%D0%B9-%D0%BA%D0%BE%D0%BC%D0%BD%D0%B0%D1%82%D0%B5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nn.1gorodskoi.ru/sites/default/files/images/20120319101846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dfon.ru/image/13571-1280x800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Documents and Settings\Администратор\Мои документы\Мои рисунки\BlueSnow-102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924800" cy="3429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Познавательно – исследовательская деятельность в системе организации </a:t>
            </a:r>
            <a:b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режимных моментов.</a:t>
            </a:r>
            <a:br>
              <a:rPr lang="ru-RU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solidFill>
                  <a:schemeClr val="tx1"/>
                </a:solidFill>
              </a:rPr>
              <a:t/>
            </a:r>
            <a:br>
              <a:rPr lang="ru-RU" sz="5100" dirty="0" smtClean="0">
                <a:solidFill>
                  <a:schemeClr val="tx1"/>
                </a:solidFill>
              </a:rPr>
            </a:br>
            <a:endParaRPr lang="ru-RU" sz="51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400" y="4648200"/>
            <a:ext cx="32766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>
              <a:defRPr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воспитатель </a:t>
            </a:r>
            <a:r>
              <a:rPr lang="ru-RU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Мингазова</a:t>
            </a: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Эльмира</a:t>
            </a: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Сайфулловна</a:t>
            </a: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58200" cy="6365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Растворимость кристаллов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ru-RU" b="1" dirty="0">
              <a:solidFill>
                <a:schemeClr val="tx1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3" descr="F:\фото кристаллы\IMG_3439.JPG"/>
          <p:cNvPicPr>
            <a:picLocks noChangeAspect="1" noChangeArrowheads="1"/>
          </p:cNvPicPr>
          <p:nvPr/>
        </p:nvPicPr>
        <p:blipFill>
          <a:blip r:embed="rId2" cstate="email">
            <a:extLst/>
          </a:blip>
          <a:srcRect/>
          <a:stretch>
            <a:fillRect/>
          </a:stretch>
        </p:blipFill>
        <p:spPr bwMode="auto">
          <a:xfrm>
            <a:off x="4267200" y="2439430"/>
            <a:ext cx="3824968" cy="2894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3317" name="Picture 4" descr="F:\фото кристаллы\IMG_3370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914400" y="2057400"/>
            <a:ext cx="2641600" cy="3962400"/>
          </a:xfrm>
          <a:prstGeom prst="rect">
            <a:avLst/>
          </a:prstGeom>
          <a:solidFill>
            <a:srgbClr val="FF99FF"/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19200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Кристаллизация-выращивание </a:t>
            </a:r>
            <a:r>
              <a:rPr lang="ru-RU" dirty="0" smtClean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кристалло</a:t>
            </a:r>
            <a:r>
              <a:rPr lang="ru-RU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2" descr="F:\фото кристаллы\IMG_33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5638800" y="2286000"/>
            <a:ext cx="2540445" cy="3810000"/>
          </a:xfrm>
          <a:solidFill>
            <a:srgbClr val="FFFFFF">
              <a:shade val="85000"/>
            </a:srgbClr>
          </a:solidFill>
          <a:ln w="88900" cap="sq">
            <a:solidFill>
              <a:srgbClr val="FFFF66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0" name="Picture 4" descr="F:\фото кристаллы\IMG_3325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685800" y="2191928"/>
            <a:ext cx="4419600" cy="38169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915400" cy="7889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кристаллы могут поддерживать </a:t>
            </a:r>
            <a:b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здоровье человека?</a:t>
            </a:r>
            <a:r>
              <a:rPr lang="ru-RU" sz="2800" dirty="0" smtClean="0">
                <a:solidFill>
                  <a:srgbClr val="0000FF"/>
                </a:solidFill>
              </a:rPr>
              <a:t/>
            </a:r>
            <a:br>
              <a:rPr lang="ru-RU" sz="2800" dirty="0" smtClean="0">
                <a:solidFill>
                  <a:srgbClr val="0000FF"/>
                </a:solidFill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pic>
        <p:nvPicPr>
          <p:cNvPr id="14341" name="Picture 8" descr="http://dr-airways.ru/wp-content/uploads/2011/12/%D0%BB%D0%B5%D1%87%D0%B5%D0%BD%D0%B8%D0%B5-%D0%B2-%D1%81%D0%BE%D0%BB%D1%8F%D0%BD%D0%BE%D0%B9-%D0%BA%D0%BE%D0%BC%D0%BD%D0%B0%D1%82%D0%B5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48200" y="3581400"/>
            <a:ext cx="40274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0" descr="http://nn.1gorodskoi.ru/sites/default/files/images/2012031910184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33400" y="1576388"/>
            <a:ext cx="3886200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Результат выращивания кристаллов поваренной соли</a:t>
            </a:r>
            <a:endParaRPr lang="ru-RU" sz="3200" dirty="0"/>
          </a:p>
        </p:txBody>
      </p:sp>
      <p:pic>
        <p:nvPicPr>
          <p:cNvPr id="16388" name="Picture 4" descr="E:\фото.кристаллы\IMG_35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381000" y="2057400"/>
            <a:ext cx="4347044" cy="3540125"/>
          </a:xfr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90000"/>
              </a:schemeClr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89" name="Picture 5" descr="E:\фото.кристаллы\IMG_3521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 rot="16200000">
            <a:off x="4441571" y="2383869"/>
            <a:ext cx="4572000" cy="26998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9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растет кристалл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2" descr="F:\фото кристаллы\IMG_33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4267200" y="1295400"/>
            <a:ext cx="4267200" cy="3131536"/>
          </a:xfrm>
          <a:effectLst>
            <a:softEdge rad="112500"/>
          </a:effectLst>
          <a:extLst/>
        </p:spPr>
      </p:pic>
      <p:pic>
        <p:nvPicPr>
          <p:cNvPr id="16388" name="Picture 5" descr="F:\фото.кристаллы\IMG_3543.JPG"/>
          <p:cNvPicPr>
            <a:picLocks noChangeAspect="1" noChangeArrowheads="1"/>
          </p:cNvPicPr>
          <p:nvPr/>
        </p:nvPicPr>
        <p:blipFill>
          <a:blip r:embed="rId3" cstate="screen"/>
          <a:srcRect l="-98" r="-827"/>
          <a:stretch>
            <a:fillRect/>
          </a:stretch>
        </p:blipFill>
        <p:spPr bwMode="auto">
          <a:xfrm>
            <a:off x="838200" y="4191000"/>
            <a:ext cx="3200400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Результат выращивания кристаллов </a:t>
            </a:r>
            <a:r>
              <a:rPr lang="en-US" sz="2800" dirty="0" smtClean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lang="en-US" sz="2800" dirty="0" smtClean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lang="ru-RU" sz="2800" dirty="0" smtClean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 медного купороса</a:t>
            </a:r>
            <a:endParaRPr lang="ru-RU" sz="2800" dirty="0"/>
          </a:p>
        </p:txBody>
      </p:sp>
      <p:pic>
        <p:nvPicPr>
          <p:cNvPr id="40962" name="Picture 2" descr="E:\фото.кристаллы\IMG_35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457200" y="1447800"/>
            <a:ext cx="4481386" cy="3502588"/>
          </a:xfrm>
          <a:effectLst>
            <a:softEdge rad="112500"/>
          </a:effectLst>
          <a:extLst/>
        </p:spPr>
      </p:pic>
      <p:pic>
        <p:nvPicPr>
          <p:cNvPr id="40963" name="Picture 3" descr="E:\фото.кристаллы\IMG_3529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5334000" y="3094892"/>
            <a:ext cx="3276600" cy="296154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  <a:solidFill>
            <a:srgbClr val="FFCCFF"/>
          </a:solidFill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Продукт  исследуемого явления</a:t>
            </a:r>
            <a:endParaRPr lang="ru-RU" dirty="0">
              <a:solidFill>
                <a:schemeClr val="tx1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2" descr="F:\фото кристаллы\IMG_325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/>
          </a:blip>
          <a:srcRect/>
          <a:stretch>
            <a:fillRect/>
          </a:stretch>
        </p:blipFill>
        <p:spPr>
          <a:xfrm>
            <a:off x="5105400" y="1177046"/>
            <a:ext cx="3429000" cy="2480553"/>
          </a:xfrm>
          <a:solidFill>
            <a:srgbClr val="FFFFFF">
              <a:shade val="85000"/>
            </a:srgbClr>
          </a:solidFill>
          <a:ln w="88900" cap="sq">
            <a:solidFill>
              <a:srgbClr val="FF99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2" name="Picture 3" descr="F:\фото кристаллы\IMG_3265.JPG"/>
          <p:cNvPicPr>
            <a:picLocks noChangeAspect="1" noChangeArrowheads="1"/>
          </p:cNvPicPr>
          <p:nvPr/>
        </p:nvPicPr>
        <p:blipFill>
          <a:blip r:embed="rId4" cstate="email">
            <a:extLst/>
          </a:blip>
          <a:srcRect/>
          <a:stretch>
            <a:fillRect/>
          </a:stretch>
        </p:blipFill>
        <p:spPr bwMode="auto">
          <a:xfrm>
            <a:off x="533400" y="2133600"/>
            <a:ext cx="4191000" cy="3028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99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7413" name="Picture 4" descr="F:\IMG_0012.JPG"/>
          <p:cNvPicPr>
            <a:picLocks noChangeAspect="1" noChangeArrowheads="1"/>
          </p:cNvPicPr>
          <p:nvPr/>
        </p:nvPicPr>
        <p:blipFill>
          <a:blip r:embed="rId5" cstate="email">
            <a:extLst/>
          </a:blip>
          <a:srcRect/>
          <a:stretch>
            <a:fillRect/>
          </a:stretch>
        </p:blipFill>
        <p:spPr bwMode="auto">
          <a:xfrm>
            <a:off x="5105400" y="3810000"/>
            <a:ext cx="3370729" cy="2686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99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Прямоугольник 5"/>
          <p:cNvSpPr/>
          <p:nvPr/>
        </p:nvSpPr>
        <p:spPr>
          <a:xfrm>
            <a:off x="685800" y="1066800"/>
            <a:ext cx="3505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Выращенный кристалл из медного  купороса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 rot="5400000">
            <a:off x="2146300" y="1744663"/>
            <a:ext cx="457200" cy="228600"/>
          </a:xfrm>
          <a:prstGeom prst="striped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3803650" y="1420813"/>
            <a:ext cx="712788" cy="236537"/>
          </a:xfrm>
          <a:prstGeom prst="striped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5800" y="5715000"/>
            <a:ext cx="3505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Выращенный кристалл</a:t>
            </a:r>
          </a:p>
          <a:p>
            <a:pPr algn="ctr">
              <a:defRPr/>
            </a:pPr>
            <a:r>
              <a:rPr lang="ru-RU" b="1" dirty="0">
                <a:solidFill>
                  <a:schemeClr val="tx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 соды</a:t>
            </a: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3810000" y="6096000"/>
            <a:ext cx="714375" cy="236538"/>
          </a:xfrm>
          <a:prstGeom prst="striped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44450"/>
            <a:ext cx="8382000" cy="1262063"/>
          </a:xfrm>
          <a:solidFill>
            <a:srgbClr val="FF99FF"/>
          </a:solidFill>
        </p:spPr>
        <p:txBody>
          <a:bodyPr>
            <a:spAutoFit/>
          </a:bodyPr>
          <a:lstStyle/>
          <a:p>
            <a:pPr hangingPunct="1">
              <a:defRPr/>
            </a:pPr>
            <a:r>
              <a:rPr lang="ru-RU" sz="28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</a:rPr>
              <a:t/>
            </a:r>
            <a:br>
              <a:rPr lang="ru-RU" sz="28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</a:rPr>
            </a:br>
            <a:r>
              <a:rPr lang="ru-RU" sz="24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 режимные моменты детского сада:</a:t>
            </a:r>
            <a:br>
              <a:rPr lang="ru-RU" sz="24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00CC"/>
              </a:solidFill>
              <a:effectLst>
                <a:outerShdw dist="17962" dir="270000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Прямоугольник 11"/>
          <p:cNvSpPr>
            <a:spLocks/>
          </p:cNvSpPr>
          <p:nvPr/>
        </p:nvSpPr>
        <p:spPr bwMode="auto">
          <a:xfrm>
            <a:off x="685800" y="838200"/>
            <a:ext cx="7086600" cy="487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90004" tIns="46798" rIns="90004" bIns="46798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1. Прием детей, осмотр, игры, утренняя гимнастика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2. Подготовка к завтраку, завтрак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3. Игры и детские виды деятельности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4. Непосредственная образовательная деятельность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5. Подготовка к прогулке, прогулка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6. Возвращение с прогулки, подготовка к обеду и обед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7. Подготовка к сну, дневной сон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8. Подъем после сна, водные процедуры, закаливающие мероприятия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9. Игры, самостоятельная деятельность детей, </a:t>
            </a:r>
            <a:r>
              <a:rPr lang="ru-RU" sz="2400" b="1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совместная деятельность со взрослым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10. Подготовка к ужину, ужин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0000CC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11. Игры, прогулка, уход детей домой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pic>
        <p:nvPicPr>
          <p:cNvPr id="6148" name="Picture 2" descr="http://img0.liveinternet.ru/images/attach/c/2/68/967/68967272_04_.jpg"/>
          <p:cNvPicPr>
            <a:picLocks noChangeAspect="1" noChangeArrowheads="1"/>
          </p:cNvPicPr>
          <p:nvPr/>
        </p:nvPicPr>
        <p:blipFill>
          <a:blip r:embed="rId2" cstate="email">
            <a:extLst/>
          </a:blip>
          <a:srcRect/>
          <a:stretch>
            <a:fillRect/>
          </a:stretch>
        </p:blipFill>
        <p:spPr bwMode="auto">
          <a:xfrm>
            <a:off x="838199" y="2391799"/>
            <a:ext cx="5486401" cy="422331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149" name="Picture 4" descr="http://www.badfon.ru/image/13571-1280x8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/>
          </a:blip>
          <a:srcRect/>
          <a:stretch>
            <a:fillRect/>
          </a:stretch>
        </p:blipFill>
        <p:spPr bwMode="auto">
          <a:xfrm>
            <a:off x="5029200" y="1308946"/>
            <a:ext cx="3657600" cy="303445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8" name="Прямоугольник 7"/>
          <p:cNvSpPr/>
          <p:nvPr/>
        </p:nvSpPr>
        <p:spPr>
          <a:xfrm>
            <a:off x="304800" y="152400"/>
            <a:ext cx="8382000" cy="6858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«Что такое снег? Из чего он состоит и откуда берется?»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5257800"/>
            <a:ext cx="59436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снежинки – это кристаллы замерзшей воды.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57175"/>
            <a:ext cx="8305800" cy="1508125"/>
          </a:xfrm>
          <a:solidFill>
            <a:srgbClr val="FF99FF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«Кристаллы»</a:t>
            </a:r>
            <a:br>
              <a:rPr lang="ru-RU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исследовать процесс выращивания  кристаллов </a:t>
            </a:r>
            <a:r>
              <a:rPr lang="ru-RU" sz="2800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разных </a:t>
            </a: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веществ.</a:t>
            </a:r>
            <a:endParaRPr lang="ru-RU" sz="2800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3490913"/>
          </a:xfrm>
        </p:spPr>
        <p:txBody>
          <a:bodyPr>
            <a:sp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defRPr/>
            </a:pP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Расширить знания детей о кристаллах;</a:t>
            </a:r>
          </a:p>
          <a:p>
            <a:pPr>
              <a:defRPr/>
            </a:pP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познакомиться </a:t>
            </a:r>
            <a:r>
              <a:rPr lang="ru-RU" sz="2800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со способами выращивания </a:t>
            </a: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кристаллов и правилами безопасности во время опытов;</a:t>
            </a:r>
          </a:p>
          <a:p>
            <a:pPr>
              <a:defRPr/>
            </a:pPr>
            <a:r>
              <a:rPr lang="ru-RU" sz="2800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подобрать </a:t>
            </a:r>
            <a:r>
              <a:rPr lang="ru-RU" sz="2800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рекомендации по выращиванию кристаллов.</a:t>
            </a:r>
            <a:r>
              <a:rPr lang="ru-RU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chemeClr val="tx1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СХЕМА ИНТЕГРИРОВАННОГО ПЛАНИРОВАНИЯ ПО </a:t>
            </a:r>
            <a:br>
              <a:rPr lang="ru-RU" sz="1800" b="1" dirty="0" smtClean="0">
                <a:solidFill>
                  <a:schemeClr val="tx1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ТЕМЕ:  «КРИСТАЛЫ» </a:t>
            </a:r>
            <a:endParaRPr lang="ru-RU" sz="1800" b="1" dirty="0">
              <a:solidFill>
                <a:schemeClr val="tx1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Кольцо 4"/>
          <p:cNvSpPr/>
          <p:nvPr/>
        </p:nvSpPr>
        <p:spPr>
          <a:xfrm>
            <a:off x="3276600" y="2590800"/>
            <a:ext cx="2971800" cy="2438400"/>
          </a:xfrm>
          <a:prstGeom prst="donut">
            <a:avLst>
              <a:gd name="adj" fmla="val 281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2514600" y="3810000"/>
            <a:ext cx="46038" cy="76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762000" y="1752600"/>
            <a:ext cx="1447800" cy="4267200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flipH="1">
            <a:off x="7315200" y="1905000"/>
            <a:ext cx="1371600" cy="4038600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05800" cy="712787"/>
          </a:xfrm>
          <a:solidFill>
            <a:srgbClr val="FF99FF"/>
          </a:solidFill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обсуждение природного явления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021080" y="986409"/>
          <a:ext cx="5029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 cstate="email">
            <a:extLst/>
          </a:blip>
          <a:srcRect/>
          <a:stretch>
            <a:fillRect/>
          </a:stretch>
        </p:blipFill>
        <p:spPr bwMode="auto">
          <a:xfrm>
            <a:off x="6553200" y="1524000"/>
            <a:ext cx="1914525" cy="19050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7" name="Прямоугольник 6"/>
          <p:cNvSpPr/>
          <p:nvPr/>
        </p:nvSpPr>
        <p:spPr>
          <a:xfrm>
            <a:off x="6748463" y="1166813"/>
            <a:ext cx="152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Алмазы</a:t>
            </a: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8" cstate="email">
            <a:extLst/>
          </a:blip>
          <a:srcRect/>
          <a:stretch>
            <a:fillRect/>
          </a:stretch>
        </p:blipFill>
        <p:spPr>
          <a:xfrm>
            <a:off x="6553200" y="3657600"/>
            <a:ext cx="2076450" cy="1960317"/>
          </a:xfrm>
          <a:effectLst>
            <a:softEdge rad="112500"/>
          </a:effectLst>
          <a:extLst/>
        </p:spPr>
      </p:pic>
      <p:sp>
        <p:nvSpPr>
          <p:cNvPr id="9" name="Прямоугольник 8"/>
          <p:cNvSpPr/>
          <p:nvPr/>
        </p:nvSpPr>
        <p:spPr>
          <a:xfrm>
            <a:off x="6791325" y="5715000"/>
            <a:ext cx="1676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Изумруд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 cstate="email">
            <a:extLst/>
          </a:blip>
          <a:srcRect/>
          <a:stretch>
            <a:fillRect/>
          </a:stretch>
        </p:blipFill>
        <p:spPr bwMode="auto">
          <a:xfrm>
            <a:off x="381000" y="1524000"/>
            <a:ext cx="1517904" cy="181191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1" name="Прямоугольник 10"/>
          <p:cNvSpPr/>
          <p:nvPr/>
        </p:nvSpPr>
        <p:spPr>
          <a:xfrm>
            <a:off x="442913" y="1090613"/>
            <a:ext cx="148272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0000"/>
                </a:solidFill>
              </a:rPr>
              <a:t>Горный хрусталь</a:t>
            </a:r>
          </a:p>
        </p:txBody>
      </p:sp>
      <p:pic>
        <p:nvPicPr>
          <p:cNvPr id="8202" name="Рисунок 1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106363" y="4375150"/>
            <a:ext cx="137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5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1606550" y="4953000"/>
            <a:ext cx="121443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563563" y="437515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Сахар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06550" y="6296025"/>
            <a:ext cx="1208088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solidFill>
            <a:srgbClr val="FF99FF"/>
          </a:solidFill>
        </p:spPr>
        <p:txBody>
          <a:bodyPr/>
          <a:lstStyle/>
          <a:p>
            <a:r>
              <a:rPr lang="ru-RU" sz="3200" b="1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Подготовка  к исследовательской деятельности</a:t>
            </a:r>
          </a:p>
        </p:txBody>
      </p:sp>
      <p:pic>
        <p:nvPicPr>
          <p:cNvPr id="11267" name="Picture 2" descr="F:\фото кристаллы\IMG_328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770596" y="2133600"/>
            <a:ext cx="4817207" cy="3768725"/>
          </a:xfr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0" name="Picture 4" descr="E:\Фото продолж. КРИСТАЛЛЫ\IMG_366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 rot="16200000">
            <a:off x="5545365" y="2916465"/>
            <a:ext cx="3619503" cy="2206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 noGrp="1"/>
          </p:cNvSpPr>
          <p:nvPr>
            <p:ph type="title" idx="4294967295"/>
          </p:nvPr>
        </p:nvSpPr>
        <p:spPr>
          <a:xfrm>
            <a:off x="179388" y="168275"/>
            <a:ext cx="8589962" cy="1262063"/>
          </a:xfrm>
          <a:solidFill>
            <a:srgbClr val="FF99FF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</a:rPr>
              <a:t> </a:t>
            </a:r>
            <a:r>
              <a:rPr lang="ru-RU" sz="3200" dirty="0">
                <a:solidFill>
                  <a:srgbClr val="0000CC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Снежинки- это замерзшая вода в виде кристаллов</a:t>
            </a:r>
          </a:p>
        </p:txBody>
      </p:sp>
      <p:pic>
        <p:nvPicPr>
          <p:cNvPr id="3" name="Picture 2" descr="E:\фото кристаллы\кристаллизация\P103026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57200" y="2028246"/>
            <a:ext cx="4495800" cy="37474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C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 descr="E:\фото кристаллы\кристаллизация\P1030265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486400" y="2438400"/>
            <a:ext cx="2677675" cy="2814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C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  <a:solidFill>
            <a:srgbClr val="CC99FF"/>
          </a:solidFill>
        </p:spPr>
        <p:txBody>
          <a:bodyPr/>
          <a:lstStyle/>
          <a:p>
            <a:r>
              <a:rPr lang="ru-RU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Поиск кристаллов</a:t>
            </a:r>
          </a:p>
        </p:txBody>
      </p:sp>
      <p:pic>
        <p:nvPicPr>
          <p:cNvPr id="12291" name="Picture 2" descr="F:\фото кристаллы\IMG_329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/>
          </a:blip>
          <a:srcRect/>
          <a:stretch>
            <a:fillRect/>
          </a:stretch>
        </p:blipFill>
        <p:spPr>
          <a:xfrm>
            <a:off x="762000" y="1295400"/>
            <a:ext cx="3907324" cy="2514600"/>
          </a:xfr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60000"/>
                <a:lumOff val="40000"/>
              </a:schemeClr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292" name="Picture 4" descr="F:\фото кристаллы\IMG_3357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5562600" y="990600"/>
            <a:ext cx="233680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1271" name="Picture 7" descr="E:\Фото продолж. КРИСТАЛЛЫ\IMG_366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3093313" cy="256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2473</TotalTime>
  <Words>264</Words>
  <Application>Microsoft Office PowerPoint</Application>
  <PresentationFormat>Экран (4:3)</PresentationFormat>
  <Paragraphs>62</Paragraphs>
  <Slides>17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Verdana</vt:lpstr>
      <vt:lpstr>Arial</vt:lpstr>
      <vt:lpstr>Wingdings</vt:lpstr>
      <vt:lpstr>Times New Roman</vt:lpstr>
      <vt:lpstr>SimSun</vt:lpstr>
      <vt:lpstr>Склон</vt:lpstr>
      <vt:lpstr>    Познавательно – исследовательская деятельность в системе организации  режимных моментов.  </vt:lpstr>
      <vt:lpstr> Основные  режимные моменты детского сада: </vt:lpstr>
      <vt:lpstr> </vt:lpstr>
      <vt:lpstr>Тема: «Кристаллы» Цель:  исследовать процесс выращивания  кристаллов разных веществ.</vt:lpstr>
      <vt:lpstr>СХЕМА ИНТЕГРИРОВАННОГО ПЛАНИРОВАНИЯ ПО   ТЕМЕ:  «КРИСТАЛЫ» </vt:lpstr>
      <vt:lpstr> обсуждение природного явления</vt:lpstr>
      <vt:lpstr>Подготовка  к исследовательской деятельности</vt:lpstr>
      <vt:lpstr> Снежинки- это замерзшая вода в виде кристаллов</vt:lpstr>
      <vt:lpstr>Поиск кристаллов</vt:lpstr>
      <vt:lpstr> Растворимость кристаллов </vt:lpstr>
      <vt:lpstr>Кристаллизация-выращивание кристаллов</vt:lpstr>
      <vt:lpstr>  Как кристаллы могут поддерживать   здоровье человека?  </vt:lpstr>
      <vt:lpstr>Результат выращивания кристаллов поваренной соли</vt:lpstr>
      <vt:lpstr>Как растет кристалл</vt:lpstr>
      <vt:lpstr>Результат выращивания кристаллов   медного купороса</vt:lpstr>
      <vt:lpstr>Продукт  исследуемого явления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</dc:creator>
  <cp:lastModifiedBy>Ирина</cp:lastModifiedBy>
  <cp:revision>122</cp:revision>
  <cp:lastPrinted>1601-01-01T00:00:00Z</cp:lastPrinted>
  <dcterms:created xsi:type="dcterms:W3CDTF">1601-01-01T00:00:00Z</dcterms:created>
  <dcterms:modified xsi:type="dcterms:W3CDTF">2013-03-16T10:44:25Z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