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35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A26F3606-9A55-4E39-AEB2-7C54FCEB6F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9C675-C01D-4167-B32F-8EBFEDEEA06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CAD7-1D7C-4C5A-AF01-12C5955D1EA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756B6F-EE9F-4B3F-94C6-637C97AD0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FC477A-27A6-4627-91B9-128A16AD2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E0FEE-CB2D-482D-9BE6-2E9CE43C3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ABDA3A-2F37-43BC-839D-7872FDAFC8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7977AE-094E-4FEB-B133-0A8E635D4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C08E92-707C-4E78-835D-B063075CC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162934-DBE4-472C-8FD6-3D137D40F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F226E2-E3E0-4697-A0EB-EB795BF17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96C12E-376E-431C-A7AC-5A51B81E85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633494-3DC4-4C01-9EE8-68B8202B7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5CCD49-6324-4C5A-B5B3-22C20391EE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2CC0A23D-8214-4BA2-AC99-CAFC016D067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1089;&#1077;&#1084;&#1080;&#1085;&#1072;&#1088;%20&#1076;&#1077;&#1082;&#1072;&#1073;&#1088;&#1100;%202009%20&#1075;&#1086;&#1076;&#1072;\&#1074;&#1099;&#1089;&#1090;&#1091;&#1087;&#1083;&#1077;&#1085;&#1080;&#1077;%20&#1074;%20&#1044;&#1077;&#1085;&#1100;%20&#1087;&#1091;&#1073;&#1083;&#1080;&#1095;&#1085;&#1086;&#1081;%20&#1087;&#1088;&#1077;&#1079;&#1077;&#1085;&#1090;&#1072;&#1094;&#1080;&#1080;\&#1042;&#1099;&#1089;&#1090;&#1091;&#1087;&#1083;&#1077;&#1085;&#1080;&#1077;.ppt%23-1,13,&#1057;&#1083;&#1072;&#1081;&#1076;%2013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792" y="850879"/>
            <a:ext cx="5559535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Тренажёр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 русскому языку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172" y="2422515"/>
            <a:ext cx="4150367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Кочешкова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Наталья Евгеньевна,</a:t>
            </a:r>
          </a:p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читель начальных классов,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МБОУ «СОШ №19 г. Йошкар-Олы»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97374" y="281739"/>
            <a:ext cx="4946843" cy="1103591"/>
          </a:xfrm>
          <a:prstGeom prst="rect">
            <a:avLst/>
          </a:prstGeom>
          <a:solidFill>
            <a:srgbClr val="FFFF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latin typeface="Georgia" pitchFamily="18" charset="0"/>
              </a:rPr>
              <a:t>Покажи парные</a:t>
            </a:r>
          </a:p>
          <a:p>
            <a:pPr algn="ctr"/>
            <a:r>
              <a:rPr lang="ru-RU" sz="3500" b="1" i="1" dirty="0">
                <a:latin typeface="Georgia" pitchFamily="18" charset="0"/>
              </a:rPr>
              <a:t> звонкие согласные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2856177" y="2519892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76203" y="428381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р</a:t>
            </a:r>
            <a:endParaRPr lang="ru-RU" sz="6000" b="1" dirty="0"/>
          </a:p>
        </p:txBody>
      </p:sp>
      <p:sp>
        <p:nvSpPr>
          <p:cNvPr id="5" name="Овал 4"/>
          <p:cNvSpPr/>
          <p:nvPr/>
        </p:nvSpPr>
        <p:spPr>
          <a:xfrm>
            <a:off x="1176073" y="201591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б</a:t>
            </a:r>
          </a:p>
        </p:txBody>
      </p:sp>
      <p:sp>
        <p:nvSpPr>
          <p:cNvPr id="6" name="Овал 5"/>
          <p:cNvSpPr/>
          <p:nvPr/>
        </p:nvSpPr>
        <p:spPr>
          <a:xfrm>
            <a:off x="2100130" y="495578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з</a:t>
            </a:r>
            <a:endParaRPr lang="ru-RU" sz="6000" b="1" dirty="0"/>
          </a:p>
        </p:txBody>
      </p:sp>
      <p:sp>
        <p:nvSpPr>
          <p:cNvPr id="7" name="Овал 6"/>
          <p:cNvSpPr/>
          <p:nvPr/>
        </p:nvSpPr>
        <p:spPr>
          <a:xfrm>
            <a:off x="4788297" y="193191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м</a:t>
            </a:r>
          </a:p>
        </p:txBody>
      </p:sp>
      <p:sp>
        <p:nvSpPr>
          <p:cNvPr id="8" name="Овал 7"/>
          <p:cNvSpPr/>
          <p:nvPr/>
        </p:nvSpPr>
        <p:spPr>
          <a:xfrm>
            <a:off x="5544344" y="3695841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н</a:t>
            </a:r>
            <a:endParaRPr lang="ru-RU" sz="6000" b="1" dirty="0"/>
          </a:p>
        </p:txBody>
      </p:sp>
      <p:sp>
        <p:nvSpPr>
          <p:cNvPr id="9" name="Овал 8"/>
          <p:cNvSpPr/>
          <p:nvPr/>
        </p:nvSpPr>
        <p:spPr>
          <a:xfrm>
            <a:off x="588037" y="4619801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й</a:t>
            </a:r>
            <a:endParaRPr lang="ru-RU" sz="6000" b="1" dirty="0"/>
          </a:p>
        </p:txBody>
      </p:sp>
      <p:sp>
        <p:nvSpPr>
          <p:cNvPr id="10" name="Овал 9"/>
          <p:cNvSpPr/>
          <p:nvPr/>
        </p:nvSpPr>
        <p:spPr>
          <a:xfrm>
            <a:off x="6384396" y="495578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7728479" y="520777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д</a:t>
            </a:r>
            <a:endParaRPr lang="ru-RU" sz="6000" b="1" dirty="0"/>
          </a:p>
        </p:txBody>
      </p:sp>
      <p:sp>
        <p:nvSpPr>
          <p:cNvPr id="12" name="Овал 11"/>
          <p:cNvSpPr/>
          <p:nvPr/>
        </p:nvSpPr>
        <p:spPr>
          <a:xfrm>
            <a:off x="7728479" y="209991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ж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20417" y="319186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л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156568" y="6551718"/>
            <a:ext cx="756047" cy="7559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64" name="Picture 16" descr="бу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0495" y="587975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букет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026" y="419982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букет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248" y="2834878"/>
            <a:ext cx="2100130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букет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2094" y="3527848"/>
            <a:ext cx="2016125" cy="18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роз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6281" y="4703798"/>
            <a:ext cx="1512094" cy="13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фио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6489" y="3695841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97374" y="281739"/>
            <a:ext cx="4946843" cy="1103591"/>
          </a:xfrm>
          <a:prstGeom prst="rect">
            <a:avLst/>
          </a:prstGeom>
          <a:solidFill>
            <a:srgbClr val="FFFF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latin typeface="Georgia" pitchFamily="18" charset="0"/>
              </a:rPr>
              <a:t>Покажи непарные</a:t>
            </a:r>
          </a:p>
          <a:p>
            <a:pPr algn="ctr"/>
            <a:r>
              <a:rPr lang="ru-RU" sz="3500" b="1" i="1" dirty="0">
                <a:latin typeface="Georgia" pitchFamily="18" charset="0"/>
              </a:rPr>
              <a:t> звонкие согласные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2856177" y="2519892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в</a:t>
            </a:r>
          </a:p>
        </p:txBody>
      </p:sp>
      <p:sp>
        <p:nvSpPr>
          <p:cNvPr id="4" name="Овал 3"/>
          <p:cNvSpPr/>
          <p:nvPr/>
        </p:nvSpPr>
        <p:spPr>
          <a:xfrm>
            <a:off x="3780234" y="4451809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р</a:t>
            </a:r>
            <a:endParaRPr lang="ru-RU" sz="6000" b="1" dirty="0"/>
          </a:p>
        </p:txBody>
      </p:sp>
      <p:sp>
        <p:nvSpPr>
          <p:cNvPr id="5" name="Овал 4"/>
          <p:cNvSpPr/>
          <p:nvPr/>
        </p:nvSpPr>
        <p:spPr>
          <a:xfrm>
            <a:off x="1176073" y="201591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б</a:t>
            </a:r>
          </a:p>
        </p:txBody>
      </p:sp>
      <p:sp>
        <p:nvSpPr>
          <p:cNvPr id="6" name="Овал 5"/>
          <p:cNvSpPr/>
          <p:nvPr/>
        </p:nvSpPr>
        <p:spPr>
          <a:xfrm>
            <a:off x="2436151" y="503978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з</a:t>
            </a:r>
            <a:endParaRPr lang="ru-RU" sz="6000" b="1" dirty="0"/>
          </a:p>
        </p:txBody>
      </p:sp>
      <p:sp>
        <p:nvSpPr>
          <p:cNvPr id="7" name="Овал 6"/>
          <p:cNvSpPr/>
          <p:nvPr/>
        </p:nvSpPr>
        <p:spPr>
          <a:xfrm>
            <a:off x="4788297" y="193191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м</a:t>
            </a:r>
          </a:p>
        </p:txBody>
      </p:sp>
      <p:sp>
        <p:nvSpPr>
          <p:cNvPr id="8" name="Овал 7"/>
          <p:cNvSpPr/>
          <p:nvPr/>
        </p:nvSpPr>
        <p:spPr>
          <a:xfrm>
            <a:off x="6216385" y="4451809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н</a:t>
            </a:r>
            <a:endParaRPr lang="ru-RU" sz="6000" b="1" dirty="0"/>
          </a:p>
        </p:txBody>
      </p:sp>
      <p:sp>
        <p:nvSpPr>
          <p:cNvPr id="9" name="Овал 8"/>
          <p:cNvSpPr/>
          <p:nvPr/>
        </p:nvSpPr>
        <p:spPr>
          <a:xfrm>
            <a:off x="672042" y="4199819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й</a:t>
            </a:r>
            <a:endParaRPr lang="ru-RU" sz="6000" b="1" dirty="0"/>
          </a:p>
        </p:txBody>
      </p:sp>
      <p:sp>
        <p:nvSpPr>
          <p:cNvPr id="10" name="Овал 9"/>
          <p:cNvSpPr/>
          <p:nvPr/>
        </p:nvSpPr>
        <p:spPr>
          <a:xfrm>
            <a:off x="5040313" y="503978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7728479" y="487179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/>
              <a:t>д</a:t>
            </a:r>
            <a:endParaRPr lang="ru-RU" sz="6000" b="1" dirty="0"/>
          </a:p>
        </p:txBody>
      </p:sp>
      <p:sp>
        <p:nvSpPr>
          <p:cNvPr id="12" name="Овал 11"/>
          <p:cNvSpPr/>
          <p:nvPr/>
        </p:nvSpPr>
        <p:spPr>
          <a:xfrm>
            <a:off x="7728479" y="209991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ж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08453" y="3527848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/>
              <a:t>л</a:t>
            </a:r>
          </a:p>
        </p:txBody>
      </p:sp>
      <p:pic>
        <p:nvPicPr>
          <p:cNvPr id="14" name="Рисунок 13" descr="butterfly_200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521" y="3359856"/>
            <a:ext cx="1344083" cy="10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utterfly_0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370" y="1343943"/>
            <a:ext cx="1606600" cy="16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utterfly_001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4240" y="3275859"/>
            <a:ext cx="1319582" cy="14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utterfly_200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8349" y="2939874"/>
            <a:ext cx="2352146" cy="19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utterfly_2001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6099" y="3359856"/>
            <a:ext cx="1414088" cy="17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9072562" y="6551718"/>
            <a:ext cx="756047" cy="7559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454617" y="281739"/>
            <a:ext cx="4635860" cy="1103591"/>
          </a:xfrm>
          <a:prstGeom prst="rect">
            <a:avLst/>
          </a:prstGeom>
          <a:solidFill>
            <a:srgbClr val="FFFF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latin typeface="Georgia" pitchFamily="18" charset="0"/>
              </a:rPr>
              <a:t>Покажи парные</a:t>
            </a:r>
          </a:p>
          <a:p>
            <a:pPr algn="ctr"/>
            <a:r>
              <a:rPr lang="ru-RU" sz="3500" b="1" i="1" dirty="0">
                <a:latin typeface="Georgia" pitchFamily="18" charset="0"/>
              </a:rPr>
              <a:t> глухие согласные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2856177" y="2519892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ф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6203" y="428381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щ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76073" y="201591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п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00130" y="512378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с</a:t>
            </a:r>
          </a:p>
        </p:txBody>
      </p:sp>
      <p:sp>
        <p:nvSpPr>
          <p:cNvPr id="7" name="Овал 6"/>
          <p:cNvSpPr/>
          <p:nvPr/>
        </p:nvSpPr>
        <p:spPr>
          <a:xfrm>
            <a:off x="4788297" y="193191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х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391" y="3695841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ч</a:t>
            </a:r>
          </a:p>
        </p:txBody>
      </p:sp>
      <p:sp>
        <p:nvSpPr>
          <p:cNvPr id="9" name="Овал 8"/>
          <p:cNvSpPr/>
          <p:nvPr/>
        </p:nvSpPr>
        <p:spPr>
          <a:xfrm>
            <a:off x="588037" y="4619801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ц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80365" y="520777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44474" y="503978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7728479" y="209991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ш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156568" y="6551718"/>
            <a:ext cx="756047" cy="7559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15" descr="бук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495" y="587975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букет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26" y="419982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букет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0248" y="2834878"/>
            <a:ext cx="2100130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букет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2094" y="3695841"/>
            <a:ext cx="2016125" cy="18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ро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8323" y="4703798"/>
            <a:ext cx="1512094" cy="13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фио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6489" y="3779837"/>
            <a:ext cx="1785111" cy="18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355010" y="281739"/>
            <a:ext cx="4829823" cy="1103591"/>
          </a:xfrm>
          <a:prstGeom prst="rect">
            <a:avLst/>
          </a:prstGeom>
          <a:solidFill>
            <a:srgbClr val="FFFF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latin typeface="Georgia" pitchFamily="18" charset="0"/>
              </a:rPr>
              <a:t>Покажи непарные</a:t>
            </a:r>
          </a:p>
          <a:p>
            <a:pPr algn="ctr"/>
            <a:r>
              <a:rPr lang="ru-RU" sz="3500" b="1" i="1" dirty="0">
                <a:latin typeface="Georgia" pitchFamily="18" charset="0"/>
              </a:rPr>
              <a:t> глухие согласные</a:t>
            </a:r>
          </a:p>
        </p:txBody>
      </p:sp>
      <p:sp>
        <p:nvSpPr>
          <p:cNvPr id="3" name="Овал 2"/>
          <p:cNvSpPr/>
          <p:nvPr/>
        </p:nvSpPr>
        <p:spPr>
          <a:xfrm>
            <a:off x="2856177" y="2519892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ф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4057" y="428381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ч</a:t>
            </a:r>
          </a:p>
        </p:txBody>
      </p:sp>
      <p:sp>
        <p:nvSpPr>
          <p:cNvPr id="5" name="Овал 4"/>
          <p:cNvSpPr/>
          <p:nvPr/>
        </p:nvSpPr>
        <p:spPr>
          <a:xfrm>
            <a:off x="1176073" y="2015913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п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04162" y="512378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с</a:t>
            </a:r>
          </a:p>
        </p:txBody>
      </p:sp>
      <p:sp>
        <p:nvSpPr>
          <p:cNvPr id="7" name="Овал 6"/>
          <p:cNvSpPr/>
          <p:nvPr/>
        </p:nvSpPr>
        <p:spPr>
          <a:xfrm>
            <a:off x="4788297" y="193191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х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20287" y="3863834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ц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24318" y="5207776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20417" y="512378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7728479" y="2099910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ш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60469" y="4031827"/>
            <a:ext cx="1260078" cy="12599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6000" b="1" dirty="0" err="1">
                <a:solidFill>
                  <a:srgbClr val="FFFFFF"/>
                </a:solidFill>
              </a:rPr>
              <a:t>щ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14" name="Рисунок 13" descr="butterfly_200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2510" y="3328357"/>
            <a:ext cx="1596099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utterfly_0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370" y="1343943"/>
            <a:ext cx="1606600" cy="16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utterfly_001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136" y="3443852"/>
            <a:ext cx="1319582" cy="14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utterfly_200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328" y="2855878"/>
            <a:ext cx="2352146" cy="19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9072562" y="6551718"/>
            <a:ext cx="756047" cy="7559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520156" y="446232"/>
            <a:ext cx="6330143" cy="897711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Проверь себя!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33409" y="1511935"/>
            <a:ext cx="4429072" cy="11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solidFill>
                  <a:srgbClr val="0070C0"/>
                </a:solidFill>
                <a:latin typeface="Tahoma" pitchFamily="34" charset="0"/>
              </a:rPr>
              <a:t>В каких словах </a:t>
            </a:r>
          </a:p>
          <a:p>
            <a:pPr algn="ctr"/>
            <a:r>
              <a:rPr lang="ru-RU" sz="3500" b="1" i="1" dirty="0">
                <a:solidFill>
                  <a:srgbClr val="0070C0"/>
                </a:solidFill>
                <a:latin typeface="Tahoma" pitchFamily="34" charset="0"/>
              </a:rPr>
              <a:t>пишется буква Д?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68342" y="3303858"/>
            <a:ext cx="1295202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 err="1">
                <a:latin typeface="Tahoma" pitchFamily="34" charset="0"/>
              </a:rPr>
              <a:t>са</a:t>
            </a:r>
            <a:r>
              <a:rPr lang="ru-RU" sz="4000" b="1" dirty="0">
                <a:latin typeface="Tahoma" pitchFamily="34" charset="0"/>
              </a:rPr>
              <a:t>…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34445" y="4574303"/>
            <a:ext cx="2215326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 err="1">
                <a:latin typeface="Tahoma" pitchFamily="34" charset="0"/>
              </a:rPr>
              <a:t>огоро</a:t>
            </a:r>
            <a:r>
              <a:rPr lang="ru-RU" sz="4000" b="1" dirty="0">
                <a:latin typeface="Tahoma" pitchFamily="34" charset="0"/>
              </a:rPr>
              <a:t>...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103692" y="3303858"/>
            <a:ext cx="1929991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 err="1">
                <a:latin typeface="Tahoma" pitchFamily="34" charset="0"/>
              </a:rPr>
              <a:t>горо</a:t>
            </a:r>
            <a:r>
              <a:rPr lang="ru-RU" sz="4000" b="1" dirty="0">
                <a:latin typeface="Tahoma" pitchFamily="34" charset="0"/>
              </a:rPr>
              <a:t>…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74097" y="5687255"/>
            <a:ext cx="1995714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 err="1">
                <a:latin typeface="Tahoma" pitchFamily="34" charset="0"/>
              </a:rPr>
              <a:t>холо</a:t>
            </a:r>
            <a:r>
              <a:rPr lang="ru-RU" sz="4000" b="1" dirty="0">
                <a:latin typeface="Tahoma" pitchFamily="34" charset="0"/>
              </a:rPr>
              <a:t>…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96099" y="5627758"/>
            <a:ext cx="1928388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>
                <a:latin typeface="Tahoma" pitchFamily="34" charset="0"/>
              </a:rPr>
              <a:t>заря…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28995" y="3144615"/>
            <a:ext cx="1910755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 err="1">
                <a:latin typeface="Tahoma" pitchFamily="34" charset="0"/>
              </a:rPr>
              <a:t>зака</a:t>
            </a:r>
            <a:r>
              <a:rPr lang="ru-RU" sz="4000" b="1" dirty="0">
                <a:latin typeface="Tahoma" pitchFamily="34" charset="0"/>
              </a:rPr>
              <a:t>…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184196" y="4653050"/>
            <a:ext cx="2285858" cy="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ru-RU" sz="4000" b="1" dirty="0">
                <a:latin typeface="Tahoma" pitchFamily="34" charset="0"/>
              </a:rPr>
              <a:t>крова…</a:t>
            </a:r>
          </a:p>
        </p:txBody>
      </p:sp>
      <p:sp>
        <p:nvSpPr>
          <p:cNvPr id="61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04552" y="6635715"/>
            <a:ext cx="840052" cy="671971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pic>
        <p:nvPicPr>
          <p:cNvPr id="6156" name="Picture 13" descr="утёно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0135" cy="26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/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307856" y="281739"/>
            <a:ext cx="6376720" cy="1103591"/>
          </a:xfrm>
          <a:prstGeom prst="rect">
            <a:avLst/>
          </a:prstGeom>
          <a:solidFill>
            <a:srgbClr val="FFFF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latin typeface="Georgia" pitchFamily="18" charset="0"/>
              </a:rPr>
              <a:t>В каких словах пишется </a:t>
            </a:r>
          </a:p>
          <a:p>
            <a:pPr algn="ctr"/>
            <a:r>
              <a:rPr lang="ru-RU" sz="3500" b="1" i="1" dirty="0">
                <a:latin typeface="Georgia" pitchFamily="18" charset="0"/>
              </a:rPr>
              <a:t>звонкая согласная?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428088" y="3947830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ска</a:t>
            </a:r>
            <a:r>
              <a:rPr lang="ru-RU" sz="4400" b="1" i="1" dirty="0">
                <a:latin typeface="Georgia" pitchFamily="18" charset="0"/>
              </a:rPr>
              <a:t>…</a:t>
            </a:r>
            <a:r>
              <a:rPr lang="ru-RU" sz="4400" b="1" i="1" dirty="0" err="1">
                <a:latin typeface="Georgia" pitchFamily="18" charset="0"/>
              </a:rPr>
              <a:t>ки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840052" y="5543761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сторо</a:t>
            </a:r>
            <a:r>
              <a:rPr lang="ru-RU" sz="4400" b="1" i="1" dirty="0">
                <a:latin typeface="Georgia" pitchFamily="18" charset="0"/>
              </a:rPr>
              <a:t>…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772172" y="2015913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ло</a:t>
            </a:r>
            <a:r>
              <a:rPr lang="ru-RU" sz="4400" b="1" i="1" dirty="0">
                <a:latin typeface="Georgia" pitchFamily="18" charset="0"/>
              </a:rPr>
              <a:t>…</a:t>
            </a:r>
            <a:r>
              <a:rPr lang="ru-RU" sz="4400" b="1" i="1" dirty="0" err="1">
                <a:latin typeface="Georgia" pitchFamily="18" charset="0"/>
              </a:rPr>
              <a:t>ка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6636411" y="2771881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ши</a:t>
            </a:r>
            <a:r>
              <a:rPr lang="ru-RU" sz="4400" b="1" i="1" dirty="0">
                <a:latin typeface="Georgia" pitchFamily="18" charset="0"/>
              </a:rPr>
              <a:t>..</a:t>
            </a:r>
            <a:r>
              <a:rPr lang="ru-RU" sz="4400" b="1" i="1" dirty="0" err="1">
                <a:latin typeface="Georgia" pitchFamily="18" charset="0"/>
              </a:rPr>
              <a:t>ка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040312" y="5459765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>
                <a:latin typeface="Georgia" pitchFamily="18" charset="0"/>
              </a:rPr>
              <a:t>пило…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636411" y="4451808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ука</a:t>
            </a:r>
            <a:r>
              <a:rPr lang="ru-RU" sz="4400" b="1" i="1" dirty="0">
                <a:latin typeface="Georgia" pitchFamily="18" charset="0"/>
              </a:rPr>
              <a:t>…</a:t>
            </a:r>
            <a:r>
              <a:rPr lang="ru-RU" sz="4400" b="1" i="1" dirty="0" err="1">
                <a:latin typeface="Georgia" pitchFamily="18" charset="0"/>
              </a:rPr>
              <a:t>ка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6720416" y="1931917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поез</a:t>
            </a:r>
            <a:r>
              <a:rPr lang="ru-RU" sz="4400" b="1" i="1" dirty="0">
                <a:latin typeface="Georgia" pitchFamily="18" charset="0"/>
              </a:rPr>
              <a:t>…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620286" y="3695841"/>
            <a:ext cx="3024188" cy="7559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400" b="1" i="1" dirty="0" err="1">
                <a:latin typeface="Georgia" pitchFamily="18" charset="0"/>
              </a:rPr>
              <a:t>кре</a:t>
            </a:r>
            <a:r>
              <a:rPr lang="ru-RU" sz="4400" b="1" i="1" dirty="0">
                <a:latin typeface="Georgia" pitchFamily="18" charset="0"/>
              </a:rPr>
              <a:t>…кий</a:t>
            </a:r>
          </a:p>
        </p:txBody>
      </p:sp>
      <p:sp>
        <p:nvSpPr>
          <p:cNvPr id="717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88557" y="6635715"/>
            <a:ext cx="756047" cy="671971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pic>
        <p:nvPicPr>
          <p:cNvPr id="7180" name="Picture 14" descr="утёно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12" y="0"/>
            <a:ext cx="1960122" cy="23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2857E-6 L -0.1 -0.205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1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664 L -0.01666 -0.2829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3814E-6 L -0.3 0.327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993 L -0.69166 0.28294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6103 L -0.68334 0.4826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6" grpId="0" animBg="1"/>
      <p:bldP spid="4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утён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240" y="1679928"/>
            <a:ext cx="3710230" cy="44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276517" y="2271403"/>
            <a:ext cx="3493217" cy="2460394"/>
          </a:xfrm>
          <a:prstGeom prst="cloudCallout">
            <a:avLst>
              <a:gd name="adj1" fmla="val 81162"/>
              <a:gd name="adj2" fmla="val 48935"/>
            </a:avLst>
          </a:prstGeom>
          <a:solidFill>
            <a:schemeClr val="bg1"/>
          </a:solidFill>
          <a:ln w="22225">
            <a:solidFill>
              <a:srgbClr val="CC99FF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/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54297" y="2906626"/>
            <a:ext cx="2539407" cy="8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ru-RU" sz="4000" b="1" i="1" dirty="0">
                <a:solidFill>
                  <a:srgbClr val="FF3300"/>
                </a:solidFill>
                <a:latin typeface="Times New Roman" pitchFamily="18" charset="0"/>
              </a:rPr>
              <a:t>МОЛОДЕЦ!</a:t>
            </a:r>
          </a:p>
        </p:txBody>
      </p:sp>
      <p:sp>
        <p:nvSpPr>
          <p:cNvPr id="6" name="Управляющая кнопка: домой 5">
            <a:hlinkClick r:id="rId3" action="ppaction://hlinkpres?slideindex=13&amp;slidetitle=Слайд 13" highlightClick="1"/>
          </p:cNvPr>
          <p:cNvSpPr/>
          <p:nvPr/>
        </p:nvSpPr>
        <p:spPr>
          <a:xfrm>
            <a:off x="8820547" y="6551718"/>
            <a:ext cx="840052" cy="7559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131</Words>
  <Application>Microsoft Office PowerPoint</Application>
  <PresentationFormat>Произвольный</PresentationFormat>
  <Paragraphs>78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MS Gothic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2</cp:revision>
  <cp:lastPrinted>1601-01-01T00:00:00Z</cp:lastPrinted>
  <dcterms:created xsi:type="dcterms:W3CDTF">2010-10-20T12:13:29Z</dcterms:created>
  <dcterms:modified xsi:type="dcterms:W3CDTF">2012-11-02T18:06:45Z</dcterms:modified>
</cp:coreProperties>
</file>