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57" r:id="rId5"/>
    <p:sldId id="260" r:id="rId6"/>
    <p:sldId id="264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08962B-E3B5-4418-8DF1-39BF497ED48F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8802D6-8334-4A6E-A415-B7D594F87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285720" y="142851"/>
            <a:ext cx="1643074" cy="178595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r="68123" b="70782"/>
          <a:stretch>
            <a:fillRect/>
          </a:stretch>
        </p:blipFill>
        <p:spPr bwMode="auto">
          <a:xfrm rot="10800000">
            <a:off x="2643172" y="142852"/>
            <a:ext cx="171451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8"/>
          <p:cNvPicPr>
            <a:picLocks noChangeAspect="1" noChangeArrowheads="1"/>
          </p:cNvPicPr>
          <p:nvPr/>
        </p:nvPicPr>
        <p:blipFill>
          <a:blip r:embed="rId3"/>
          <a:srcRect t="34157" r="68105" b="35802"/>
          <a:stretch>
            <a:fillRect/>
          </a:stretch>
        </p:blipFill>
        <p:spPr bwMode="auto">
          <a:xfrm rot="10800000">
            <a:off x="5143504" y="214290"/>
            <a:ext cx="164307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8"/>
          <p:cNvPicPr>
            <a:picLocks noChangeAspect="1" noChangeArrowheads="1"/>
          </p:cNvPicPr>
          <p:nvPr/>
        </p:nvPicPr>
        <p:blipFill>
          <a:blip r:embed="rId3"/>
          <a:srcRect l="34079" t="34567" r="34447" b="35802"/>
          <a:stretch>
            <a:fillRect/>
          </a:stretch>
        </p:blipFill>
        <p:spPr bwMode="auto">
          <a:xfrm>
            <a:off x="6429388" y="2357430"/>
            <a:ext cx="1643074" cy="189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8"/>
          <p:cNvPicPr>
            <a:picLocks noChangeAspect="1" noChangeArrowheads="1"/>
          </p:cNvPicPr>
          <p:nvPr/>
        </p:nvPicPr>
        <p:blipFill>
          <a:blip r:embed="rId3"/>
          <a:srcRect t="69547" r="68513"/>
          <a:stretch>
            <a:fillRect/>
          </a:stretch>
        </p:blipFill>
        <p:spPr bwMode="auto">
          <a:xfrm flipV="1">
            <a:off x="1428728" y="2357430"/>
            <a:ext cx="172216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8"/>
          <p:cNvPicPr>
            <a:picLocks noChangeAspect="1" noChangeArrowheads="1"/>
          </p:cNvPicPr>
          <p:nvPr/>
        </p:nvPicPr>
        <p:blipFill>
          <a:blip r:embed="rId3"/>
          <a:srcRect l="34079" t="69547" r="34488"/>
          <a:stretch>
            <a:fillRect/>
          </a:stretch>
        </p:blipFill>
        <p:spPr bwMode="auto">
          <a:xfrm rot="10800000">
            <a:off x="3929058" y="2357429"/>
            <a:ext cx="1643074" cy="19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 l="78049" t="41519" b="7089"/>
          <a:stretch>
            <a:fillRect/>
          </a:stretch>
        </p:blipFill>
        <p:spPr bwMode="auto">
          <a:xfrm>
            <a:off x="3428992" y="4714884"/>
            <a:ext cx="71438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 t="52632"/>
          <a:stretch>
            <a:fillRect/>
          </a:stretch>
        </p:blipFill>
        <p:spPr bwMode="auto">
          <a:xfrm>
            <a:off x="4143372" y="4714884"/>
            <a:ext cx="1594997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4"/>
          <p:cNvPicPr>
            <a:picLocks noChangeAspect="1" noChangeArrowheads="1"/>
          </p:cNvPicPr>
          <p:nvPr/>
        </p:nvPicPr>
        <p:blipFill>
          <a:blip r:embed="rId4"/>
          <a:srcRect b="36710"/>
          <a:stretch>
            <a:fillRect/>
          </a:stretch>
        </p:blipFill>
        <p:spPr bwMode="auto">
          <a:xfrm>
            <a:off x="285720" y="4786322"/>
            <a:ext cx="222802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5"/>
          <p:cNvPicPr>
            <a:picLocks noChangeAspect="1" noChangeArrowheads="1"/>
          </p:cNvPicPr>
          <p:nvPr/>
        </p:nvPicPr>
        <p:blipFill>
          <a:blip r:embed="rId5"/>
          <a:srcRect l="18605" t="17639" b="47368"/>
          <a:stretch>
            <a:fillRect/>
          </a:stretch>
        </p:blipFill>
        <p:spPr bwMode="auto">
          <a:xfrm>
            <a:off x="6572264" y="4714884"/>
            <a:ext cx="2214546" cy="1681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857224" y="19288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57554" y="192880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57884" y="19288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43108" y="428625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43438" y="421481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43768" y="428625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14414" y="648866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86248" y="650083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00958" y="6488668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ПОЖАР!</a:t>
            </a:r>
            <a:r>
              <a:rPr lang="ru-RU" sz="9600" dirty="0" smtClean="0">
                <a:solidFill>
                  <a:srgbClr val="FF0000"/>
                </a:solidFill>
              </a:rPr>
              <a:t> 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10" name="Содержимое 9" descr="степной пожа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643050"/>
            <a:ext cx="4252890" cy="3500462"/>
          </a:xfrm>
        </p:spPr>
      </p:pic>
      <p:pic>
        <p:nvPicPr>
          <p:cNvPr id="11" name="Picture 6" descr="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214686"/>
            <a:ext cx="4071966" cy="32861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2000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i="1" dirty="0" smtClean="0">
                <a:solidFill>
                  <a:srgbClr val="FF0000"/>
                </a:solidFill>
              </a:rPr>
              <a:t/>
            </a:r>
            <a:br>
              <a:rPr lang="ru-RU" sz="6000" i="1" dirty="0" smtClean="0">
                <a:solidFill>
                  <a:srgbClr val="FF0000"/>
                </a:solidFill>
              </a:rPr>
            </a:br>
            <a:r>
              <a:rPr lang="ru-RU" sz="6000" i="1" dirty="0" smtClean="0">
                <a:solidFill>
                  <a:srgbClr val="FF0000"/>
                </a:solidFill>
              </a:rPr>
              <a:t>Пожар </a:t>
            </a:r>
            <a:r>
              <a:rPr lang="ru-RU" sz="1600" i="1" dirty="0" smtClean="0"/>
              <a:t> </a:t>
            </a:r>
            <a:r>
              <a:rPr lang="ru-RU" sz="6000" i="1" dirty="0" smtClean="0">
                <a:solidFill>
                  <a:srgbClr val="FF0000"/>
                </a:solidFill>
              </a:rPr>
              <a:t>– </a:t>
            </a:r>
            <a:r>
              <a:rPr lang="ru-RU" sz="1600" i="1" dirty="0" smtClean="0"/>
              <a:t>   </a:t>
            </a:r>
            <a:r>
              <a:rPr lang="ru-RU" sz="3600" dirty="0" smtClean="0">
                <a:solidFill>
                  <a:srgbClr val="FFFF00"/>
                </a:solidFill>
              </a:rPr>
              <a:t>пламя, которое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                    охватывает и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                    уничтожает что-нибудь</a:t>
            </a:r>
            <a:r>
              <a:rPr lang="ru-RU" sz="1600" dirty="0" smtClean="0">
                <a:solidFill>
                  <a:srgbClr val="FFFF00"/>
                </a:solidFill>
              </a:rPr>
              <a:t>. 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2928934"/>
            <a:ext cx="8215370" cy="3500462"/>
          </a:xfrm>
        </p:spPr>
        <p:txBody>
          <a:bodyPr>
            <a:normAutofit fontScale="92500"/>
          </a:bodyPr>
          <a:lstStyle/>
          <a:p>
            <a:pPr algn="l"/>
            <a:r>
              <a:rPr lang="ru-RU" sz="5800" b="1" i="1" cap="all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Пожар - </a:t>
            </a:r>
            <a:r>
              <a:rPr lang="ru-RU" sz="3500" b="1" cap="all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неконтролируемый </a:t>
            </a:r>
          </a:p>
          <a:p>
            <a:pPr algn="l"/>
            <a:r>
              <a:rPr lang="ru-RU" sz="3500" b="1" cap="all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               процесс горения,        сопровождающийся уничтожением материальных ценностей и создающий опасность для жизни людей.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357166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</a:rPr>
              <a:t>Правила пожарной безопасности, 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безопасной жизнедеятельности: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643050"/>
            <a:ext cx="8215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 Не балуйтесь дома со спичками, зажигалками!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85720" y="2428868"/>
            <a:ext cx="835824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 В сельском доме не пытайтесь растапливать печь, не открывайте печную дверцу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Не забывайте выключать газовую плиту. Если почувствуете запах газа – не зажигайте спичек и не включайте свет. Срочно проветрите квартиру.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57158" y="4143380"/>
            <a:ext cx="80724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 Не оставляйте без присмотра включенные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электроприборы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Уходя из дома, не забудьте их выключить.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214950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4.   Не </a:t>
            </a:r>
            <a:r>
              <a:rPr lang="ru-RU" sz="2000" dirty="0">
                <a:solidFill>
                  <a:srgbClr val="FFFF00"/>
                </a:solidFill>
              </a:rPr>
              <a:t>играйте с бензином, кероси­ном и другими жидкостями, которые могут вспыхнуть.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85720" y="6215082"/>
            <a:ext cx="82153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 В лесу не разжигайте костёр без взрослых.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7" y="357166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делать при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обнаружении пожара?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7" descr="01_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71744"/>
            <a:ext cx="6215106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00002" y="5072074"/>
            <a:ext cx="835827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Эвакуироваться в безопасное место быстро, </a:t>
            </a:r>
          </a:p>
          <a:p>
            <a:pPr marL="971550" marR="0" lvl="1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но без паники.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7166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Немедленно сообщить об этом взрослым, они        </a:t>
            </a:r>
          </a:p>
          <a:p>
            <a:pPr marL="514350" indent="-514350"/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могут погасить его.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500174"/>
            <a:ext cx="80010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Сообщить об этом в пожарную часть по телефону 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а в нашем посёлке 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3-31-06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(назвать адрес объекта, место возникновения пожара, а также сообщить свою фамилию).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Память хорошая у тебя есть: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Пожарным звони (3-31-06).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!!!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Помните, что ради развлечения вызывать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пожарных нельзя!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Первичные средства </a:t>
            </a:r>
          </a:p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</a:t>
            </a:r>
            <a:r>
              <a:rPr lang="ru-RU" sz="5400" b="1" i="1" dirty="0" smtClean="0">
                <a:solidFill>
                  <a:srgbClr val="FF0000"/>
                </a:solidFill>
              </a:rPr>
              <a:t>ожаротушения.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72124"/>
          <a:stretch>
            <a:fillRect/>
          </a:stretch>
        </p:blipFill>
        <p:spPr bwMode="auto">
          <a:xfrm>
            <a:off x="259378" y="2209856"/>
            <a:ext cx="2955300" cy="397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643306" y="3643314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FFFF00"/>
                </a:solidFill>
              </a:rPr>
              <a:t>  </a:t>
            </a: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 smtClean="0">
                <a:solidFill>
                  <a:srgbClr val="FFFF00"/>
                </a:solidFill>
              </a:rPr>
              <a:t>ВНУТРЕННИЕ   ПОЖАРНЫЕ   КРАНЫ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0"/>
            <a:ext cx="45719" cy="4571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ru-RU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2278" y="1000108"/>
            <a:ext cx="2041659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43306" y="3000372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FFFF00"/>
                </a:solidFill>
              </a:rPr>
              <a:t>   ОГНЕТУШИТЕЛЬ 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0"/>
            <a:ext cx="45719" cy="4571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ru-RU" sz="3200" dirty="0"/>
          </a:p>
        </p:txBody>
      </p:sp>
      <p:pic>
        <p:nvPicPr>
          <p:cNvPr id="2050" name="Рисунок 2"/>
          <p:cNvPicPr>
            <a:picLocks noChangeAspect="1" noChangeArrowheads="1"/>
          </p:cNvPicPr>
          <p:nvPr/>
        </p:nvPicPr>
        <p:blipFill>
          <a:blip r:embed="rId2"/>
          <a:srcRect l="68584" t="51686"/>
          <a:stretch>
            <a:fillRect/>
          </a:stretch>
        </p:blipFill>
        <p:spPr bwMode="auto">
          <a:xfrm>
            <a:off x="571472" y="571480"/>
            <a:ext cx="392909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86314" y="1285860"/>
            <a:ext cx="371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FF00"/>
                </a:solidFill>
              </a:rPr>
              <a:t>   ЯЩИКИ   ПЕСКОМ   И   ЛОПАТА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3929066"/>
            <a:ext cx="685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FF00"/>
                </a:solidFill>
              </a:rPr>
              <a:t>   БОЧКИ   С   ВОДОЙ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5143512"/>
            <a:ext cx="7643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FFFF00"/>
                </a:solidFill>
              </a:rPr>
              <a:t>  АСБЕСТОВЫЕ   И   ВОЙЛОЧНЫЕ   ПОЛОТНА   (НЕ МЕНЕЕ   1 Х 1)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147</TotalTime>
  <Words>249</Words>
  <Application>Microsoft Office PowerPoint</Application>
  <PresentationFormat>Экран (4:3)</PresentationFormat>
  <Paragraphs>40</Paragraphs>
  <Slides>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ПОЖАР! </vt:lpstr>
      <vt:lpstr> Пожар  –    пламя, которое                       охватывает и                       уничтожает что-нибудь.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Speed_XP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ПОЖАР! </dc:title>
  <dc:creator>Speed_XP</dc:creator>
  <cp:lastModifiedBy>Speed_XP</cp:lastModifiedBy>
  <cp:revision>15</cp:revision>
  <dcterms:created xsi:type="dcterms:W3CDTF">2009-02-12T06:22:58Z</dcterms:created>
  <dcterms:modified xsi:type="dcterms:W3CDTF">2009-02-12T08:52:57Z</dcterms:modified>
</cp:coreProperties>
</file>