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1E25-5846-4F11-B4B4-93CDF5725739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3DF8-D028-4FCA-9B75-80115372B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77;&#1085;&#1100;%20&#1084;&#1072;&#1090;&#1077;&#1088;&#1080;\Keiko%20Matsui%20-%20Marula%20(mp3cut.ru)%20(1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Keiko Matsui - Marula (mp3cut.ru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м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3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42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2562"/>
            <a:ext cx="9144000" cy="6890562"/>
          </a:xfrm>
        </p:spPr>
      </p:pic>
    </p:spTree>
  </p:cSld>
  <p:clrMapOvr>
    <a:masterClrMapping/>
  </p:clrMapOvr>
  <p:transition advTm="13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3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2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Экран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Таня_Сережа_Кристина</dc:creator>
  <cp:lastModifiedBy>Таня_Сережа_Кристина</cp:lastModifiedBy>
  <cp:revision>8</cp:revision>
  <dcterms:created xsi:type="dcterms:W3CDTF">2013-11-05T16:31:06Z</dcterms:created>
  <dcterms:modified xsi:type="dcterms:W3CDTF">2013-11-07T17:39:21Z</dcterms:modified>
</cp:coreProperties>
</file>