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CC4E-7FCA-4E97-866B-7715FE59DBA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C9CB-4614-414E-B9F9-8DCB3A1C6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80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CC4E-7FCA-4E97-866B-7715FE59DBA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C9CB-4614-414E-B9F9-8DCB3A1C6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83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CC4E-7FCA-4E97-866B-7715FE59DBA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C9CB-4614-414E-B9F9-8DCB3A1C6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45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CC4E-7FCA-4E97-866B-7715FE59DBA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C9CB-4614-414E-B9F9-8DCB3A1C6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77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CC4E-7FCA-4E97-866B-7715FE59DBA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C9CB-4614-414E-B9F9-8DCB3A1C6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27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CC4E-7FCA-4E97-866B-7715FE59DBA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C9CB-4614-414E-B9F9-8DCB3A1C6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73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CC4E-7FCA-4E97-866B-7715FE59DBA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C9CB-4614-414E-B9F9-8DCB3A1C6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06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CC4E-7FCA-4E97-866B-7715FE59DBA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C9CB-4614-414E-B9F9-8DCB3A1C6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47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CC4E-7FCA-4E97-866B-7715FE59DBA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C9CB-4614-414E-B9F9-8DCB3A1C6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42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CC4E-7FCA-4E97-866B-7715FE59DBA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C9CB-4614-414E-B9F9-8DCB3A1C6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704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CC4E-7FCA-4E97-866B-7715FE59DBA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C9CB-4614-414E-B9F9-8DCB3A1C6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55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rgbClr val="DDEBCF"/>
            </a:gs>
            <a:gs pos="65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CC4E-7FCA-4E97-866B-7715FE59DBA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6C9CB-4614-414E-B9F9-8DCB3A1C6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85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&#1054;&#1090;&#1082;&#1088;&#1099;&#1090;&#1099;&#1081;%20&#1091;&#1088;&#1086;&#1082;%20-%20&#1082;&#1086;&#1087;&#1080;&#1103;1.wmv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301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78070" y="1412776"/>
            <a:ext cx="1667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Кто?  Что?</a:t>
            </a:r>
            <a:endParaRPr lang="ru-RU" sz="20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19872" y="1897406"/>
            <a:ext cx="68407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103948" y="1897406"/>
            <a:ext cx="0" cy="57606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103948" y="2473470"/>
            <a:ext cx="68407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4788024" y="2473470"/>
            <a:ext cx="0" cy="57606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782226" y="3049534"/>
            <a:ext cx="68407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466302" y="3049534"/>
            <a:ext cx="0" cy="57606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466302" y="3625598"/>
            <a:ext cx="68407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6150378" y="3625598"/>
            <a:ext cx="0" cy="57606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144581" y="4201662"/>
            <a:ext cx="68407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6828657" y="4201662"/>
            <a:ext cx="0" cy="57606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073742" y="1985383"/>
            <a:ext cx="1667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Кого?  Чего?</a:t>
            </a:r>
            <a:endParaRPr lang="ru-RU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4744996" y="2600908"/>
            <a:ext cx="1667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Кому?  Чему?</a:t>
            </a:r>
            <a:endParaRPr lang="ru-RU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5434127" y="3176972"/>
            <a:ext cx="1667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Кого?  Что?</a:t>
            </a:r>
            <a:endParaRPr lang="ru-RU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6120172" y="3753036"/>
            <a:ext cx="1667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Кем?  Чем?</a:t>
            </a:r>
            <a:endParaRPr lang="ru-RU" sz="2000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6828657" y="4777726"/>
            <a:ext cx="68407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798451" y="4329100"/>
            <a:ext cx="187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 ком?  О чём?</a:t>
            </a:r>
            <a:endParaRPr lang="ru-RU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71501" y="1340768"/>
            <a:ext cx="3522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Именительный падеж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Program Files\Microsoft Office\MEDIA\CAGCAT10\j0293236.wmf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13124"/>
            <a:ext cx="313624" cy="23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19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5" grpId="0"/>
      <p:bldP spid="46" grpId="0"/>
      <p:bldP spid="47" grpId="0"/>
      <p:bldP spid="48" grpId="0"/>
      <p:bldP spid="50" grpId="0"/>
      <p:bldP spid="5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28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Папа</dc:creator>
  <cp:lastModifiedBy>Папа</cp:lastModifiedBy>
  <cp:revision>9</cp:revision>
  <dcterms:created xsi:type="dcterms:W3CDTF">2012-10-23T16:22:17Z</dcterms:created>
  <dcterms:modified xsi:type="dcterms:W3CDTF">2012-10-23T17:24:35Z</dcterms:modified>
</cp:coreProperties>
</file>