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1" autoAdjust="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23F7-3CB0-47D0-81A7-85A24CCFA861}" type="datetimeFigureOut">
              <a:rPr lang="ru-RU" smtClean="0"/>
              <a:pPr/>
              <a:t>30.03.2010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264C-09FA-4145-AD5B-FE7E8B182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scopchik.ru/published/publicdata/TELESCOPCH/attachments/SC/products_pictures/SK1149EQ2Z_enl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kitez-grad.narod.ru/raspisanie/lectures/4/im/ris7.2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://oboi.uaclub.net/cosmos/6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96409" cy="72231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3400" y="1981200"/>
            <a:ext cx="861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Мир глазами астронома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038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Автор: Романова Т.А., учитель МАОУ</a:t>
            </a:r>
          </a:p>
          <a:p>
            <a:r>
              <a:rPr lang="ru-RU" b="1" dirty="0" smtClean="0"/>
              <a:t>средней школы №141</a:t>
            </a:r>
            <a:endParaRPr lang="ru-RU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e09935b6fd8298748f1ff45882e1e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304800"/>
            <a:ext cx="79369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sz="2400" dirty="0" smtClean="0"/>
              <a:t>Астрономия – наука о космических телах, образуемых ими системах и о Вселенной  в целом.</a:t>
            </a:r>
          </a:p>
          <a:p>
            <a:r>
              <a:rPr lang="ru-RU" sz="2400" dirty="0" smtClean="0"/>
              <a:t>        Слово «астрономия» происходит от двух греческих слов: «</a:t>
            </a:r>
            <a:r>
              <a:rPr lang="ru-RU" sz="2400" dirty="0" err="1" smtClean="0"/>
              <a:t>астрон</a:t>
            </a:r>
            <a:r>
              <a:rPr lang="ru-RU" sz="2400" dirty="0" smtClean="0"/>
              <a:t>» – звезда и «</a:t>
            </a:r>
            <a:r>
              <a:rPr lang="ru-RU" sz="2400" dirty="0" err="1" smtClean="0"/>
              <a:t>номос</a:t>
            </a:r>
            <a:r>
              <a:rPr lang="ru-RU" sz="2400" dirty="0" smtClean="0"/>
              <a:t>» – закон.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stronom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28600"/>
            <a:ext cx="2401229" cy="27347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838200"/>
            <a:ext cx="52826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Астрономия – самая древняя из наук. Первых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астрономов называли звездочётами. Известно, что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даже пещерные люди наблюдали звёздное небо,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потому что на стенах пещер найдены его рисунки.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Гораздо позднее на помощь астрономам приходят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приборы.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4343400"/>
            <a:ext cx="4336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Так выглядят  телескопы прошлого и настоящего.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Картинка 11 из 8921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962400"/>
            <a:ext cx="2362200" cy="2362200"/>
          </a:xfrm>
          <a:prstGeom prst="rect">
            <a:avLst/>
          </a:prstGeom>
          <a:noFill/>
        </p:spPr>
      </p:pic>
      <p:pic>
        <p:nvPicPr>
          <p:cNvPr id="1028" name="Picture 4" descr="Картинка 6 из 19757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276600"/>
            <a:ext cx="1792605" cy="32299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5846_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429000" cy="2686050"/>
          </a:xfrm>
          <a:prstGeom prst="rect">
            <a:avLst/>
          </a:prstGeom>
        </p:spPr>
      </p:pic>
      <p:pic>
        <p:nvPicPr>
          <p:cNvPr id="3" name="Рисунок 2" descr="4042777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048000"/>
            <a:ext cx="4600575" cy="3571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838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  С точки зрения астрономов мир – это Вселенная или Космос.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7338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Предположительно, Вселенная 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возникла в результате невообразимо мощного Большого Взрыва, который произошёл примерно 15 миллиардов лет назад.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0a3e6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48785" cy="6515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33528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Солнце и движущиеся вокруг него тела составляют Солнечную систему.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2200" y="4495800"/>
            <a:ext cx="6324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Планеты назывались в честь римских богов и расположены от Солнца в таком порядке:1.</a:t>
            </a:r>
            <a:r>
              <a:rPr lang="ru-RU" sz="1400" b="1" dirty="0" smtClean="0">
                <a:solidFill>
                  <a:schemeClr val="bg1"/>
                </a:solidFill>
              </a:rPr>
              <a:t> Меркурий </a:t>
            </a:r>
            <a:r>
              <a:rPr lang="ru-RU" sz="1400" dirty="0" smtClean="0">
                <a:solidFill>
                  <a:schemeClr val="bg1"/>
                </a:solidFill>
              </a:rPr>
              <a:t>– бог торговли;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2. </a:t>
            </a:r>
            <a:r>
              <a:rPr lang="ru-RU" sz="1400" b="1" dirty="0" smtClean="0">
                <a:solidFill>
                  <a:schemeClr val="bg1"/>
                </a:solidFill>
              </a:rPr>
              <a:t>Венера</a:t>
            </a:r>
            <a:r>
              <a:rPr lang="ru-RU" sz="1400" dirty="0" smtClean="0">
                <a:solidFill>
                  <a:schemeClr val="bg1"/>
                </a:solidFill>
              </a:rPr>
              <a:t> – богиня любви и красоты;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3. </a:t>
            </a:r>
            <a:r>
              <a:rPr lang="ru-RU" sz="1400" b="1" dirty="0" smtClean="0">
                <a:solidFill>
                  <a:schemeClr val="bg1"/>
                </a:solidFill>
              </a:rPr>
              <a:t>Земля</a:t>
            </a:r>
            <a:r>
              <a:rPr lang="ru-RU" sz="1400" dirty="0" smtClean="0">
                <a:solidFill>
                  <a:schemeClr val="bg1"/>
                </a:solidFill>
              </a:rPr>
              <a:t> – считали, что она находится «не на небе»;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4. </a:t>
            </a:r>
            <a:r>
              <a:rPr lang="ru-RU" sz="1400" b="1" dirty="0" smtClean="0">
                <a:solidFill>
                  <a:schemeClr val="bg1"/>
                </a:solidFill>
              </a:rPr>
              <a:t>Марс</a:t>
            </a:r>
            <a:r>
              <a:rPr lang="ru-RU" sz="1400" dirty="0" smtClean="0">
                <a:solidFill>
                  <a:schemeClr val="bg1"/>
                </a:solidFill>
              </a:rPr>
              <a:t> – бог войны;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5. </a:t>
            </a:r>
            <a:r>
              <a:rPr lang="ru-RU" sz="1400" b="1" dirty="0" smtClean="0">
                <a:solidFill>
                  <a:schemeClr val="bg1"/>
                </a:solidFill>
              </a:rPr>
              <a:t>Юпитер</a:t>
            </a:r>
            <a:r>
              <a:rPr lang="ru-RU" sz="1400" dirty="0" smtClean="0">
                <a:solidFill>
                  <a:schemeClr val="bg1"/>
                </a:solidFill>
              </a:rPr>
              <a:t> – верховный бог-громовержец;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6. </a:t>
            </a:r>
            <a:r>
              <a:rPr lang="ru-RU" sz="1400" b="1" dirty="0" smtClean="0">
                <a:solidFill>
                  <a:schemeClr val="bg1"/>
                </a:solidFill>
              </a:rPr>
              <a:t>Сатурн</a:t>
            </a:r>
            <a:r>
              <a:rPr lang="ru-RU" sz="1400" dirty="0" smtClean="0">
                <a:solidFill>
                  <a:schemeClr val="bg1"/>
                </a:solidFill>
              </a:rPr>
              <a:t> – бог земли и плодородия;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7. </a:t>
            </a:r>
            <a:r>
              <a:rPr lang="ru-RU" sz="1400" b="1" dirty="0" smtClean="0">
                <a:solidFill>
                  <a:schemeClr val="bg1"/>
                </a:solidFill>
              </a:rPr>
              <a:t>Уран</a:t>
            </a:r>
            <a:r>
              <a:rPr lang="ru-RU" sz="1400" dirty="0" smtClean="0">
                <a:solidFill>
                  <a:schemeClr val="bg1"/>
                </a:solidFill>
              </a:rPr>
              <a:t> – бог неба;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8. </a:t>
            </a:r>
            <a:r>
              <a:rPr lang="ru-RU" sz="1400" b="1" dirty="0" smtClean="0">
                <a:solidFill>
                  <a:schemeClr val="bg1"/>
                </a:solidFill>
              </a:rPr>
              <a:t>Нептун</a:t>
            </a:r>
            <a:r>
              <a:rPr lang="ru-RU" sz="1400" dirty="0" smtClean="0">
                <a:solidFill>
                  <a:schemeClr val="bg1"/>
                </a:solidFill>
              </a:rPr>
              <a:t> – бог моря и судоходства;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"/>
            <a:ext cx="6667500" cy="4743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105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Наша жизнь возможна лишь благодаря Солнцу. Люди понимали это ещё в глубокой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Древности и почитали Солнце как божество. Они называли его по разному: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Древней Греции Солнце называли Гелиос, в Египте – Ра, а наши предки славяне –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Ярило.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Вставьте в текст недостающие данные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371600"/>
            <a:ext cx="412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Солнце – ближайшая к Земле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371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звезда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1371600"/>
            <a:ext cx="2048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Это огромное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905000"/>
            <a:ext cx="1866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раскалённое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905000"/>
            <a:ext cx="5499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космическое тело. Солнце имеет форму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1905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шара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2514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Диаметр Солнца в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25146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109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514600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раз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2514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больше диаметра Земли.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3124200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330 тысяч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1000" y="3124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раз больше массы нашей планеты.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3733800"/>
            <a:ext cx="462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Расстояние от Земли до Солнца -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6800" y="3733800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150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миллионов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3733800"/>
            <a:ext cx="182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километров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4343400"/>
            <a:ext cx="522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Температура на поверхности Солнца -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434340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6 тысяч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5029200"/>
            <a:ext cx="2161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а в его центре </a:t>
            </a:r>
            <a:r>
              <a:rPr lang="ru-RU" dirty="0" smtClean="0">
                <a:solidFill>
                  <a:schemeClr val="bg1"/>
                </a:solidFill>
              </a:rPr>
              <a:t>-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5029200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15 – 20 миллионов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6400" y="5029200"/>
            <a:ext cx="140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градусов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3124200"/>
            <a:ext cx="2927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Масса Солнца 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200" y="4343400"/>
            <a:ext cx="1423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градусов,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8" grpId="0"/>
      <p:bldP spid="21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341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Вставьте в текст недостающие данные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32</cp:revision>
  <dcterms:created xsi:type="dcterms:W3CDTF">2010-03-29T14:00:12Z</dcterms:created>
  <dcterms:modified xsi:type="dcterms:W3CDTF">2010-03-30T08:28:08Z</dcterms:modified>
</cp:coreProperties>
</file>