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4597-2E37-47E6-A09B-6B9753CCC734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F557-4172-4176-A37A-CD2A7A101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4597-2E37-47E6-A09B-6B9753CCC734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F557-4172-4176-A37A-CD2A7A101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4597-2E37-47E6-A09B-6B9753CCC734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F557-4172-4176-A37A-CD2A7A101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4597-2E37-47E6-A09B-6B9753CCC734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F557-4172-4176-A37A-CD2A7A101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4597-2E37-47E6-A09B-6B9753CCC734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F557-4172-4176-A37A-CD2A7A101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4597-2E37-47E6-A09B-6B9753CCC734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F557-4172-4176-A37A-CD2A7A101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4597-2E37-47E6-A09B-6B9753CCC734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F557-4172-4176-A37A-CD2A7A101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4597-2E37-47E6-A09B-6B9753CCC734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F557-4172-4176-A37A-CD2A7A101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4597-2E37-47E6-A09B-6B9753CCC734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F557-4172-4176-A37A-CD2A7A101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4597-2E37-47E6-A09B-6B9753CCC734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F557-4172-4176-A37A-CD2A7A101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4597-2E37-47E6-A09B-6B9753CCC734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F557-4172-4176-A37A-CD2A7A101447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344597-2E37-47E6-A09B-6B9753CCC734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8AAF557-4172-4176-A37A-CD2A7A1014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0801" y="764704"/>
            <a:ext cx="950505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</a:t>
            </a:r>
          </a:p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«Большой, </a:t>
            </a:r>
          </a:p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маленький»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563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898" y="44446"/>
            <a:ext cx="4386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большой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4052" y="1196752"/>
            <a:ext cx="607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маленький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15\Desktop\Новая папка (5)\1bb418697f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7776"/>
            <a:ext cx="3847728" cy="371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5\Desktop\Новая папка (5)\7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88" y="2492896"/>
            <a:ext cx="2694979" cy="26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003" y="44446"/>
            <a:ext cx="4273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большое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4052" y="1196752"/>
            <a:ext cx="607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маленькое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 descr="C:\Users\15\Desktop\Новая папка (5)\tradeboardnbLHhX_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304925"/>
            <a:ext cx="3845855" cy="421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5\Desktop\Новая папка (5)\tradeboardnbLHhX_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26" y="2368909"/>
            <a:ext cx="1777441" cy="208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7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003" y="44446"/>
            <a:ext cx="4273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большое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4052" y="1196752"/>
            <a:ext cx="607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маленькое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15\Desktop\Новая папка (5)\89855550_427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8" y="938698"/>
            <a:ext cx="4373240" cy="429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5\Desktop\Новая папка (5)\89855550_427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1804988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26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606" y="44446"/>
            <a:ext cx="4270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большие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4052" y="1196752"/>
            <a:ext cx="607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маленькие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15\Desktop\Новая папка (5)\N1346158300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40" y="1633538"/>
            <a:ext cx="3954252" cy="35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5\Desktop\Новая папка (5)\novor_m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381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9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98" y="44446"/>
            <a:ext cx="4386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большой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4052" y="1196752"/>
            <a:ext cx="607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маленький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15\Desktop\Новая папка (5)\43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41" y="1196752"/>
            <a:ext cx="3914911" cy="51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5\Desktop\Новая папка (5)\42022B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360613" cy="33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4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003" y="44446"/>
            <a:ext cx="4273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большое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5747" y="5805264"/>
            <a:ext cx="607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маленькое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15\Desktop\Новая папка (5)\174126-159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2664296" cy="316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5\Desktop\Новая папка (5)\in_cott35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62864"/>
            <a:ext cx="509587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2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98" y="44446"/>
            <a:ext cx="4386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большой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65747" y="5824425"/>
            <a:ext cx="607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маленький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15\Desktop\Новая папка (5)\1505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588" y="2617750"/>
            <a:ext cx="2743059" cy="32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5\Desktop\Новая папка (5)\cvety12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" y="976027"/>
            <a:ext cx="5384659" cy="43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5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179" y="44446"/>
            <a:ext cx="4299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большая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5747" y="5824425"/>
            <a:ext cx="6078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маленькая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15\Desktop\Новая папка (5)\68861915_91ba3435ab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767311" cy="37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5\Desktop\Новая папка (5)\Akita Inu_Japanese Aki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8" y="948553"/>
            <a:ext cx="5005885" cy="327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6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Spring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56</TotalTime>
  <Words>23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15</dc:creator>
  <cp:lastModifiedBy>15</cp:lastModifiedBy>
  <cp:revision>4</cp:revision>
  <dcterms:created xsi:type="dcterms:W3CDTF">2013-10-22T07:13:48Z</dcterms:created>
  <dcterms:modified xsi:type="dcterms:W3CDTF">2013-10-29T09:07:58Z</dcterms:modified>
</cp:coreProperties>
</file>