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go.mail.ru/search_images?q=%D0%B0%D0%BB%D1%84%D0%B0%D0%B2%D0%B8%D1%82%20%D1%80%D1%83%D1%81%D1%81%D0%BA%D0%BE%D0%B3%D0%BE%20%D1%8F%D0%B7%D1%8B%D0%BA%D0%B0&amp;rch=l&amp;jsa=1&amp;fr=web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ulenka\Desktop\2а класс фото\P1040361.JP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oldedCorner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1032" y="188640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Вас приветствует 2 «А» класс!</a:t>
            </a:r>
            <a:endParaRPr lang="ru-RU" sz="5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332656"/>
            <a:ext cx="27382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Тема урока :</a:t>
            </a:r>
          </a:p>
          <a:p>
            <a:endParaRPr lang="ru-RU" sz="3200" dirty="0">
              <a:solidFill>
                <a:schemeClr val="accent6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1052736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  <a:ea typeface="Batang" pitchFamily="18" charset="-127"/>
              </a:rPr>
              <a:t>«Прописная буква в именах собственных»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Segoe Script" pitchFamily="34" charset="0"/>
              <a:ea typeface="Batang" pitchFamily="18" charset="-127"/>
            </a:endParaRPr>
          </a:p>
        </p:txBody>
      </p:sp>
      <p:pic>
        <p:nvPicPr>
          <p:cNvPr id="2050" name="Picture 2" descr="C:\Users\Yulenka\Desktop\2а класс фото\rus-writ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53544"/>
            <a:ext cx="6732240" cy="4104456"/>
          </a:xfrm>
          <a:prstGeom prst="foldedCorner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ulenka\Desktop\урок\2а класс фото\rya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464893"/>
            <a:ext cx="3851920" cy="33931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323528" y="764704"/>
            <a:ext cx="847700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Жили-были дед да бабка с маленькою внучкой.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Кошку рыжую свою называли Жучкой.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А Хохлаткою они звали жеребенка.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А еще была у них курица Буренка.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А еще у них была собачонка Мурка.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А еще – два козла: Сивка да Бурка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ulenka\Desktop\0_19ce1_b8e6645f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1640" y="260648"/>
            <a:ext cx="6665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Инструкция по применению: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05273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1) Прочитай.</a:t>
            </a:r>
          </a:p>
          <a:p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9281" y="1412776"/>
            <a:ext cx="8104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2) Вместо многоточия вставь нужные по смыслу слова.</a:t>
            </a:r>
          </a:p>
          <a:p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1916832"/>
            <a:ext cx="6068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3) Повтори правило сегодняшнего урока.</a:t>
            </a:r>
          </a:p>
          <a:p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2348880"/>
            <a:ext cx="32524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4) Напиши эти слова.</a:t>
            </a:r>
          </a:p>
          <a:p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2780928"/>
            <a:ext cx="39269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5) Прочитай свой рассказ.</a:t>
            </a:r>
          </a:p>
          <a:p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ulenka\Desktop\1250705506_0lik.ru_school_board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5536" y="836712"/>
            <a:ext cx="62808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Молодцы!</a:t>
            </a:r>
            <a:endParaRPr lang="ru-RU" sz="9600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6309320"/>
            <a:ext cx="2555776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ulenka\Desktop\102722_2010011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084168" cy="4768654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204758" y="476672"/>
            <a:ext cx="89392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Comic Sans MS" pitchFamily="66" charset="0"/>
              </a:rPr>
              <a:t>Спасибо за внимание!</a:t>
            </a:r>
            <a:endParaRPr lang="ru-RU" sz="60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5085184"/>
            <a:ext cx="3345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err="1" smtClean="0"/>
              <a:t>Ордина</a:t>
            </a:r>
            <a:r>
              <a:rPr lang="ru-RU" dirty="0" smtClean="0"/>
              <a:t> Наталия </a:t>
            </a:r>
            <a:r>
              <a:rPr lang="ru-RU" dirty="0" smtClean="0"/>
              <a:t>В</a:t>
            </a:r>
            <a:r>
              <a:rPr lang="ru-RU" dirty="0" smtClean="0"/>
              <a:t>алерьевна</a:t>
            </a:r>
          </a:p>
          <a:p>
            <a:r>
              <a:rPr lang="ru-RU" dirty="0" smtClean="0"/>
              <a:t>ГБОУ школа № 337</a:t>
            </a:r>
          </a:p>
          <a:p>
            <a:r>
              <a:rPr lang="ru-RU" dirty="0" smtClean="0"/>
              <a:t>Г.Санкт-Петербург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692696"/>
            <a:ext cx="307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Используемая литература: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hlinkClick r:id="rId2"/>
              </a:rPr>
              <a:t>алфавит русского языка - 4 025 картинок. </a:t>
            </a:r>
            <a:r>
              <a:rPr lang="ru-RU" dirty="0" err="1" smtClean="0">
                <a:hlinkClick r:id="rId2"/>
              </a:rPr>
              <a:t>Поиск@Mail.Ru</a:t>
            </a:r>
            <a:endParaRPr lang="ru-RU" dirty="0"/>
          </a:p>
        </p:txBody>
      </p:sp>
    </p:spTree>
  </p:cSld>
  <p:clrMapOvr>
    <a:masterClrMapping/>
  </p:clrMapOvr>
  <p:transition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</TotalTime>
  <Words>129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Сява</dc:creator>
  <cp:lastModifiedBy>Гость</cp:lastModifiedBy>
  <cp:revision>15</cp:revision>
  <dcterms:created xsi:type="dcterms:W3CDTF">2012-10-14T12:46:09Z</dcterms:created>
  <dcterms:modified xsi:type="dcterms:W3CDTF">2012-11-18T11:15:58Z</dcterms:modified>
</cp:coreProperties>
</file>