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2" r:id="rId6"/>
    <p:sldId id="260" r:id="rId7"/>
    <p:sldId id="263" r:id="rId8"/>
    <p:sldId id="270" r:id="rId9"/>
    <p:sldId id="269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устроен этот мир.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Учитель начальных классов </a:t>
            </a:r>
            <a:r>
              <a:rPr lang="ru-RU" dirty="0" err="1" smtClean="0"/>
              <a:t>Ермуллина</a:t>
            </a:r>
            <a:r>
              <a:rPr lang="ru-RU" dirty="0" smtClean="0"/>
              <a:t> Римма </a:t>
            </a:r>
            <a:r>
              <a:rPr lang="ru-RU" dirty="0" err="1" smtClean="0"/>
              <a:t>Нургалиевна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84984"/>
            <a:ext cx="4572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7775575" y="7145338"/>
            <a:ext cx="2520950" cy="0"/>
          </a:xfrm>
          <a:prstGeom prst="line">
            <a:avLst/>
          </a:prstGeom>
          <a:noFill/>
          <a:ln w="76200">
            <a:solidFill>
              <a:srgbClr val="66FFCC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7927975" y="7297738"/>
            <a:ext cx="2520950" cy="0"/>
          </a:xfrm>
          <a:prstGeom prst="line">
            <a:avLst/>
          </a:prstGeom>
          <a:noFill/>
          <a:ln w="76200">
            <a:solidFill>
              <a:srgbClr val="66FFCC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8080375" y="7450138"/>
            <a:ext cx="2520950" cy="0"/>
          </a:xfrm>
          <a:prstGeom prst="line">
            <a:avLst/>
          </a:prstGeom>
          <a:noFill/>
          <a:ln w="76200">
            <a:solidFill>
              <a:srgbClr val="66FFCC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43498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4176464" cy="48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61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какой природе относится человек?</a:t>
            </a:r>
            <a:endParaRPr lang="ru-RU" dirty="0"/>
          </a:p>
        </p:txBody>
      </p:sp>
      <p:pic>
        <p:nvPicPr>
          <p:cNvPr id="3" name="Picture 2" descr="C:\Users\юрий\Desktop\фото\DSCN1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69674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 устроен этот мир.  Учитель начальных классов Ермуллина Римма Нургалиевна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 какой природе относится человек?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устроен этот мир.</dc:title>
  <dc:creator>юрий</dc:creator>
  <cp:lastModifiedBy>юрий</cp:lastModifiedBy>
  <cp:revision>32</cp:revision>
  <dcterms:created xsi:type="dcterms:W3CDTF">2011-10-15T14:03:39Z</dcterms:created>
  <dcterms:modified xsi:type="dcterms:W3CDTF">2011-10-15T16:29:48Z</dcterms:modified>
</cp:coreProperties>
</file>