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EC68-4392-4E47-90EB-707DE7E6157B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7AFD-F2B7-4762-9E06-62FA158C5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B%D1%8C%D1%81%D0%BA%D0%BE%D0%B5_%D1%85%D0%BE%D0%B7%D1%8F%D0%B9%D1%81%D1%82%D0%B2%D0%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B%D1%8C%D1%81%D0%BA%D0%BE%D0%B5_%D1%85%D0%BE%D0%B7%D1%8F%D0%B9%D1%81%D1%82%D0%B2%D0%BE" TargetMode="External"/><Relationship Id="rId7" Type="http://schemas.openxmlformats.org/officeDocument/2006/relationships/hyperlink" Target="http://ru.wikipedia.org/wiki/%D0%A4%D0%B0%D0%B9%D0%BB:%D0%A1ombine_harvest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7%D0%B5%D1%80%D0%BD%D0%BE" TargetMode="External"/><Relationship Id="rId5" Type="http://schemas.openxmlformats.org/officeDocument/2006/relationships/hyperlink" Target="http://ru.wikipedia.org/wiki/%D0%9A%D0%BE%D0%BB%D0%BE%D1%81" TargetMode="External"/><Relationship Id="rId4" Type="http://schemas.openxmlformats.org/officeDocument/2006/relationships/hyperlink" Target="http://ru.wikipedia.org/wiki/%D0%9C%D0%B0%D1%88%D0%B8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0%BB%D0%BE%D1%82%D0%B8%D1%80%D1%83%D0%B5%D0%BC%D1%8B%D0%B9_%D0%BA%D0%BE%D1%81%D0%BC%D0%B8%D1%87%D0%B5%D1%81%D0%BA%D0%B8%D0%B9_%D0%BF%D0%BE%D0%BB%D1%91%D1%8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Профориентационная работа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начальной школе 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уроках русского языка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(на примере изучения словарных слов)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Составила: </a:t>
            </a:r>
          </a:p>
          <a:p>
            <a:r>
              <a:rPr lang="ru-RU" sz="2000" b="1" dirty="0" smtClean="0"/>
              <a:t>Учитель начальных классов</a:t>
            </a:r>
          </a:p>
          <a:p>
            <a:r>
              <a:rPr lang="ru-RU" sz="2000" b="1" dirty="0" smtClean="0"/>
              <a:t>Назмиева Наталья Юрьевна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Учит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ль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3500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Когда приходим в свой мы класс,</a:t>
            </a:r>
          </a:p>
          <a:p>
            <a:r>
              <a:rPr lang="ru-RU" sz="2000" b="1" dirty="0" smtClean="0"/>
              <a:t>Она встречает первой нас.</a:t>
            </a:r>
          </a:p>
          <a:p>
            <a:r>
              <a:rPr lang="ru-RU" sz="2000" b="1" dirty="0" smtClean="0"/>
              <a:t>Она добра, хоть и бывает строгой, </a:t>
            </a:r>
          </a:p>
          <a:p>
            <a:r>
              <a:rPr lang="ru-RU" sz="2000" b="1" dirty="0" smtClean="0"/>
              <a:t>В мир знаний открывая нам дорогу.</a:t>
            </a:r>
            <a:endParaRPr lang="ru-RU" sz="2000" b="1" dirty="0"/>
          </a:p>
        </p:txBody>
      </p:sp>
      <p:pic>
        <p:nvPicPr>
          <p:cNvPr id="22532" name="Picture 4" descr="http://www.school113.ru/images/pages/teachers/korsak-dipl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4857754" cy="3748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фёр </a:t>
            </a:r>
            <a:endParaRPr lang="ru-RU" b="1" dirty="0"/>
          </a:p>
        </p:txBody>
      </p:sp>
      <p:pic>
        <p:nvPicPr>
          <p:cNvPr id="23554" name="Picture 2" descr="http://www.r93.ru/upload/news/big/1_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5643602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</a:t>
            </a:r>
            <a:r>
              <a:rPr lang="ru-RU" b="1" dirty="0" smtClean="0"/>
              <a:t>кскурс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вод</a:t>
            </a:r>
            <a:endParaRPr lang="ru-RU" b="1" dirty="0"/>
          </a:p>
        </p:txBody>
      </p:sp>
      <p:pic>
        <p:nvPicPr>
          <p:cNvPr id="24578" name="Picture 2" descr="http://belarustourism.by/i/photo/news/2009/seminar020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492922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3" y="1785926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Экскурсовод – человек, который</a:t>
            </a:r>
          </a:p>
          <a:p>
            <a:r>
              <a:rPr lang="ru-RU" sz="2000" b="1" dirty="0" smtClean="0"/>
              <a:t> проводит экскурсии в музеях,</a:t>
            </a:r>
          </a:p>
          <a:p>
            <a:r>
              <a:rPr lang="ru-RU" sz="2000" b="1" dirty="0" smtClean="0"/>
              <a:t>п</a:t>
            </a:r>
            <a:r>
              <a:rPr lang="ru-RU" sz="2000" b="1" dirty="0" smtClean="0"/>
              <a:t>оказывает экскурсантам выставленные для обозрения предметы и дающий необходимые пояснения.</a:t>
            </a:r>
          </a:p>
          <a:p>
            <a:r>
              <a:rPr lang="ru-RU" sz="2000" b="1" dirty="0" smtClean="0"/>
              <a:t>Экскурсоводы также проводят</a:t>
            </a:r>
          </a:p>
          <a:p>
            <a:r>
              <a:rPr lang="ru-RU" sz="2000" b="1" dirty="0" smtClean="0"/>
              <a:t> экскурсии по историческим местам города.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Агр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ном</a:t>
            </a:r>
            <a:endParaRPr lang="ru-RU" b="1" dirty="0"/>
          </a:p>
        </p:txBody>
      </p:sp>
      <p:pic>
        <p:nvPicPr>
          <p:cNvPr id="1026" name="Picture 2" descr="http://af.kubagro.ru/history/images/img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4976815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714488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Агроно́м</a:t>
            </a:r>
            <a:r>
              <a:rPr lang="ru-RU" sz="2400" b="1" dirty="0" smtClean="0"/>
              <a:t> — специалист </a:t>
            </a:r>
            <a:r>
              <a:rPr lang="ru-RU" sz="2400" b="1" dirty="0" smtClean="0">
                <a:hlinkClick r:id="rId3" action="ppaction://hlinkfile" tooltip="Сельское хозяйство"/>
              </a:rPr>
              <a:t>сельского хозяйства</a:t>
            </a:r>
            <a:r>
              <a:rPr lang="ru-RU" sz="2400" b="1" dirty="0" smtClean="0"/>
              <a:t> с высшим образованием, обладающий всесторонними знаниями в области выращивания сельскохозяйственной продукции.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Библи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текарь </a:t>
            </a:r>
            <a:endParaRPr lang="ru-RU" b="1" dirty="0"/>
          </a:p>
        </p:txBody>
      </p:sp>
      <p:pic>
        <p:nvPicPr>
          <p:cNvPr id="15362" name="Picture 2" descr="http://www.zheldor.ru/album/teachers/b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64333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000240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Служащий библиотеки,</a:t>
            </a:r>
          </a:p>
          <a:p>
            <a:r>
              <a:rPr lang="ru-RU" sz="2800" b="1" dirty="0"/>
              <a:t>в</a:t>
            </a:r>
            <a:r>
              <a:rPr lang="ru-RU" sz="2800" b="1" dirty="0" smtClean="0"/>
              <a:t> обязанности которого</a:t>
            </a:r>
          </a:p>
          <a:p>
            <a:r>
              <a:rPr lang="ru-RU" sz="2800" b="1" dirty="0" smtClean="0"/>
              <a:t>входит заведывание книгами</a:t>
            </a:r>
          </a:p>
          <a:p>
            <a:r>
              <a:rPr lang="ru-RU" sz="2800" b="1" dirty="0" smtClean="0"/>
              <a:t>и их хранение.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dirty="0" smtClean="0"/>
              <a:t>З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вод. 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бочий.</a:t>
            </a:r>
            <a:endParaRPr lang="ru-RU" b="1" dirty="0"/>
          </a:p>
        </p:txBody>
      </p:sp>
      <p:pic>
        <p:nvPicPr>
          <p:cNvPr id="16386" name="Picture 2" descr="http://img-fotki.yandex.ru/get/3314/natalvoron.36/0_26ce1_1f0de4b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00240"/>
            <a:ext cx="250033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42873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Рабочий – человек, который трудится на заводе, фабрике, строительстве.</a:t>
            </a:r>
            <a:endParaRPr lang="ru-RU" sz="2400" b="1" dirty="0"/>
          </a:p>
        </p:txBody>
      </p:sp>
      <p:pic>
        <p:nvPicPr>
          <p:cNvPr id="16388" name="Picture 4" descr="http://www.tuvapu-4irc.narod.ru/Photo/Profession/cvarsh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278608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http://povod.tut.by/pics/archive/svadba_/stroiteli_58455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14752"/>
            <a:ext cx="2714644" cy="2833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57150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сварщик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строитель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1428736"/>
            <a:ext cx="85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токарь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Инж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нер </a:t>
            </a:r>
            <a:endParaRPr lang="ru-RU" b="1" dirty="0"/>
          </a:p>
        </p:txBody>
      </p:sp>
      <p:pic>
        <p:nvPicPr>
          <p:cNvPr id="17410" name="Picture 2" descr="http://fmimg.finmarket.ru/PM/50609/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786246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Инженер ( в переводе с французского — способность, изобретательность) — специалист с высшим техническим образованием, который разрабатывает различные технические проекты.</a:t>
            </a:r>
            <a:endParaRPr lang="ru-RU" sz="2400" b="1" dirty="0"/>
          </a:p>
        </p:txBody>
      </p:sp>
      <p:pic>
        <p:nvPicPr>
          <p:cNvPr id="17412" name="Picture 4" descr="http://www.dw-world.de/image/0,,5174768_1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92909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мбайнёр </a:t>
            </a:r>
            <a:endParaRPr lang="ru-RU" b="1" dirty="0"/>
          </a:p>
        </p:txBody>
      </p:sp>
      <p:pic>
        <p:nvPicPr>
          <p:cNvPr id="18434" name="Picture 2" descr="http://www.zhodinonews.by/wp-content/uploads/2009/11/АП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4714908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2071678"/>
            <a:ext cx="37147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мбайн - одна из важнейших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3" tooltip="Сельское хозяйство"/>
              </a:rPr>
              <a:t>сельскохозяйственных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4" tooltip="Машина"/>
              </a:rPr>
              <a:t>машин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, способная выполнять сразу несколько различных операций. Например, зерноуборочный комбайн срезает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5" tooltip="Колос"/>
              </a:rPr>
              <a:t>колосья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, выбивает из колосков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6" tooltip="Зерно"/>
              </a:rPr>
              <a:t>з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7"/>
              </a:rPr>
              <a:t>ёрна и очищает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7"/>
              </a:rPr>
              <a:t>зёрна струёй воздуха. Сложная машина выполняет функции трёх простых — жатки, молотилки и веялки.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7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14298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/>
              <a:t>мбайнер – человек, </a:t>
            </a:r>
          </a:p>
          <a:p>
            <a:r>
              <a:rPr lang="ru-RU" sz="2000" b="1" dirty="0" smtClean="0"/>
              <a:t>работающий на комбайне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навт </a:t>
            </a:r>
            <a:endParaRPr lang="ru-RU" dirty="0"/>
          </a:p>
        </p:txBody>
      </p:sp>
      <p:pic>
        <p:nvPicPr>
          <p:cNvPr id="19458" name="Picture 2" descr="http://olpop.com/blog/wp-content/uploads/2008/02/gagarin-skaf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50059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Космона́вт</a:t>
            </a:r>
            <a:r>
              <a:rPr lang="ru-RU" sz="2400" b="1" dirty="0" smtClean="0"/>
              <a:t> или </a:t>
            </a:r>
            <a:r>
              <a:rPr lang="ru-RU" sz="2400" b="1" dirty="0" err="1" smtClean="0"/>
              <a:t>астрона́вт</a:t>
            </a:r>
            <a:r>
              <a:rPr lang="ru-RU" sz="2400" b="1" dirty="0" smtClean="0"/>
              <a:t> — человек, проводящий испытания и эксплуатацию космической техники в </a:t>
            </a:r>
            <a:r>
              <a:rPr lang="ru-RU" sz="2400" b="1" dirty="0" smtClean="0">
                <a:hlinkClick r:id="rId3" action="ppaction://hlinkfile" tooltip="Пилотируемый космический полёт"/>
              </a:rPr>
              <a:t>космическом полёте</a:t>
            </a:r>
            <a:endParaRPr lang="ru-RU" sz="2400" b="1" dirty="0"/>
          </a:p>
        </p:txBody>
      </p:sp>
      <p:pic>
        <p:nvPicPr>
          <p:cNvPr id="19460" name="Picture 4" descr="http://www.rusproject.org/pages/analysis/analysis_9/images/leonov_perehod_v_otkrytom_kosm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357586" cy="2466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</a:t>
            </a:r>
            <a:r>
              <a:rPr lang="ru-RU" b="1" dirty="0" smtClean="0">
                <a:solidFill>
                  <a:srgbClr val="FF0000"/>
                </a:solidFill>
              </a:rPr>
              <a:t>ам</a:t>
            </a:r>
            <a:r>
              <a:rPr lang="ru-RU" b="1" dirty="0" smtClean="0"/>
              <a:t>вай</a:t>
            </a:r>
            <a:endParaRPr lang="ru-RU" b="1" dirty="0"/>
          </a:p>
        </p:txBody>
      </p:sp>
      <p:pic>
        <p:nvPicPr>
          <p:cNvPr id="1026" name="Picture 2" descr="http://images04.olx.ru/ui/1/99/43/393964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5953125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29256" y="1643050"/>
            <a:ext cx="201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Водитель трамвая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</a:t>
            </a:r>
            <a:r>
              <a:rPr lang="ru-RU" b="1" dirty="0" smtClean="0">
                <a:solidFill>
                  <a:srgbClr val="FF0000"/>
                </a:solidFill>
              </a:rPr>
              <a:t>олл</a:t>
            </a:r>
            <a:r>
              <a:rPr lang="ru-RU" b="1" dirty="0" smtClean="0"/>
              <a:t>ейбус</a:t>
            </a:r>
            <a:endParaRPr lang="ru-RU" b="1" dirty="0"/>
          </a:p>
        </p:txBody>
      </p:sp>
      <p:pic>
        <p:nvPicPr>
          <p:cNvPr id="21506" name="Picture 2" descr="http://mpst.anho.org/wp-content/uploads/2010/01/news_6581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5357850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57950" y="1285860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Водитель троллейбуса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Профориентационная работа в начальной школе  на уроках русского языка  (на примере изучения словарных слов)</vt:lpstr>
      <vt:lpstr>Агроном</vt:lpstr>
      <vt:lpstr>Библиотекарь </vt:lpstr>
      <vt:lpstr>Завод. Рабочий.</vt:lpstr>
      <vt:lpstr>Инженер </vt:lpstr>
      <vt:lpstr>Комбайнёр </vt:lpstr>
      <vt:lpstr>Космонавт </vt:lpstr>
      <vt:lpstr>Трамвай</vt:lpstr>
      <vt:lpstr>Троллейбус</vt:lpstr>
      <vt:lpstr>Учитель</vt:lpstr>
      <vt:lpstr>Шофёр </vt:lpstr>
      <vt:lpstr>Экскурсовод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 в начальной школе  на уроках русского языка  (на примере изучения словарных слов)</dc:title>
  <dc:creator>Nazmiev</dc:creator>
  <cp:lastModifiedBy>Nazmiev</cp:lastModifiedBy>
  <cp:revision>37</cp:revision>
  <dcterms:created xsi:type="dcterms:W3CDTF">2010-04-12T13:27:22Z</dcterms:created>
  <dcterms:modified xsi:type="dcterms:W3CDTF">2010-04-14T10:58:20Z</dcterms:modified>
</cp:coreProperties>
</file>