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2759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429132"/>
            <a:ext cx="2571758" cy="168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2643206" cy="199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6" y="78579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Пресмыкающиеся </a:t>
            </a:r>
            <a:endParaRPr lang="ru-RU" sz="32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214311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257174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71736" y="2285992"/>
            <a:ext cx="6572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покрыто сухими чешуйками или панцирем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отомство из яиц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 передвижения - ползают, пресмыкаются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1087 C -0.07726 0.00185 -0.09531 0.00254 -0.11736 0.00138 C -0.12465 -0.00185 -0.13003 -0.00949 -0.13698 -0.01365 C -0.14878 -0.02059 -0.1625 -0.0229 -0.175 -0.0229 " pathEditMode="relative" rAng="0" ptsTypes="fffA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52636E-6 C -0.00382 0.00532 -0.00851 0.00832 -0.01268 0.01318 C -0.01806 0.01966 -0.02413 0.03261 -0.03108 0.03561 C -0.03316 0.03862 -0.03454 0.04232 -0.03663 0.04509 C -0.04132 0.05134 -0.0474 0.05573 -0.05208 0.06198 " pathEditMode="relative" ptsTypes="ffffA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54487E-6 C 0.0014 0.00578 0.00643 0.0148 0.0099 0.01873 C 0.01476 0.02451 0.02136 0.02891 0.02674 0.03376 C 0.03143 0.03793 0.03004 0.03908 0.03386 0.04325 C 0.04254 0.05273 0.05088 0.06383 0.06199 0.06753 C 0.06789 0.07539 0.07518 0.07632 0.08317 0.07886 C 0.0882 0.08233 0.09428 0.08557 0.10001 0.08626 C 0.12431 0.08973 0.11719 0.08094 0.12397 0.08996 " pathEditMode="relative" ptsTypes="fffffffA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4 -0.00092 C -0.12604 0.00231 -0.12986 0.00809 -0.1401 0.01041 C -0.15087 0.01758 -0.16319 0.01827 -0.17396 0.02544 C -0.18576 0.0333 -0.20035 0.03955 -0.21337 0.04232 C -0.23524 0.05204 -0.25746 0.0599 -0.27951 0.06846 C -0.30156 0.07701 -0.32309 0.08881 -0.34566 0.09482 C -0.36996 0.1013 -0.39462 0.10661 -0.41892 0.11355 C -0.43767 0.11887 -0.45607 0.12257 -0.47535 0.12488 C -0.49132 0.12673 -0.52326 0.13043 -0.52326 0.13067 C -0.53455 0.13344 -0.54548 0.13483 -0.55694 0.13599 C -0.58715 0.14339 -0.57864 0.142 -0.63732 0.13599 C -0.63871 0.13575 -0.63802 0.13205 -0.63871 0.13043 C -0.64392 0.11795 -0.64166 0.12026 -0.64861 0.11725 C -0.65139 0.11795 -0.65486 0.11656 -0.65694 0.1191 C -0.65868 0.12118 -0.65833 0.12858 -0.65833 0.12882 " pathEditMode="relative" rAng="0" ptsTypes="ffffffffffffffA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2286016" cy="18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1428736"/>
            <a:ext cx="2621703" cy="17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1500174"/>
            <a:ext cx="1928826" cy="15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278605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3500438"/>
            <a:ext cx="19092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71876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528638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492919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29058" y="50004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>Птицы 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1857364"/>
            <a:ext cx="5143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покрыто перьями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Потомство выводят из яиц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7031 C -0.01268 -0.08904 -0.01389 -0.10893 -0.01893 -0.12674 C -0.02101 -0.13437 -0.02552 -0.14223 -0.02587 -0.15102 C -0.02622 -0.16351 -0.02587 -0.176 -0.02587 -0.18848 " pathEditMode="relative" rAng="0" ptsTypes="fffA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4094 C -0.0217 0.05181 -0.00972 0.0377 -0.02013 0.04649 C -0.02187 0.04787 -0.02656 0.05712 -0.02708 0.05782 C -0.03211 0.06568 -0.03663 0.07331 -0.04409 0.07655 C -0.0493 0.08534 -0.05503 0.0932 -0.06093 0.10107 C -0.06423 0.10546 -0.0684 0.10893 -0.07083 0.11402 C -0.08055 0.13437 -0.09548 0.14894 -0.10885 0.1649 C -0.1177 0.1753 -0.12378 0.18941 -0.13559 0.19473 C -0.13888 0.20144 -0.14114 0.20352 -0.14687 0.20606 C -0.16927 0.22849 -0.19322 0.24491 -0.22013 0.25671 C -0.22934 0.26064 -0.23402 0.26781 -0.24409 0.26804 C -0.28159 0.26873 -0.31927 0.26804 -0.35677 0.26804 " pathEditMode="relative" rAng="0" ptsTypes="fffffffffffA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 0.02544 C 0.03854 0.02868 0.02934 0.03423 0.01909 0.03654 C 0.0033 0.04394 -0.0125 0.04718 -0.02882 0.05157 C -0.03577 0.05828 -0.04462 0.0592 -0.05278 0.0629 C -0.07205 0.06221 -0.09132 0.06337 -0.11059 0.06105 C -0.11233 0.06082 -0.11216 0.05689 -0.11337 0.0555 C -0.11719 0.05134 -0.12466 0.0451 -0.13021 0.04417 C -0.13629 0.04325 -0.14861 0.04232 -0.14861 0.04255 " pathEditMode="relative" rAng="0" ptsTypes="fffffffA">
                                      <p:cBhvr>
                                        <p:cTn id="2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0786 C -0.07153 0.00855 -0.16372 -0.02359 -0.24705 0.01341 C -0.25365 0.01272 -0.26042 0.0141 -0.26667 0.01156 C -0.26806 0.01087 -0.26632 0.00717 -0.26528 0.00578 C -0.2625 0.00208 -0.25486 0.00208 -0.25122 0.00208 " pathEditMode="relative" rAng="0" ptsTypes="ffff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028E-8 C -0.00607 -0.00254 -0.01198 -0.00416 -0.0184 -0.00555 C -0.04132 -0.00486 -0.06441 -0.00486 -0.08732 -0.0037 C -0.09861 -0.00324 -0.10868 0.00347 -0.11979 0.00578 C -0.12517 0.00856 -0.1309 0.0118 -0.13663 0.01318 C -0.14219 0.01457 -0.15364 0.01688 -0.15364 0.01688 C -0.16076 0.02359 -0.17066 0.02521 -0.17899 0.02822 C -0.19253 0.03307 -0.2059 0.03631 -0.21979 0.03955 C -0.22309 0.04024 -0.22621 0.04302 -0.22969 0.04325 C -0.25451 0.0444 -0.27951 0.0444 -0.30434 0.0451 C -0.32031 0.04764 -0.33611 0.0488 -0.35208 0.0488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38298E-7 C -0.00764 0.01549 -0.01823 0.03631 -0.02951 0.04695 C -0.03264 0.05527 -0.03576 0.06129 -0.0408 0.06753 C -0.04462 0.07747 -0.04931 0.08742 -0.05625 0.09389 C -0.05712 0.09574 -0.05799 0.09783 -0.05903 0.09944 C -0.06076 0.10222 -0.0632 0.10407 -0.06476 0.10685 C -0.06597 0.10916 -0.06615 0.11216 -0.06754 0.11448 C -0.06962 0.11795 -0.07292 0.12003 -0.07465 0.12373 C -0.07813 0.13113 -0.08264 0.1383 -0.08733 0.14454 C -0.08993 0.15518 -0.0941 0.16674 -0.1 0.17438 C -0.1026 0.18548 -0.11111 0.20444 -0.11962 0.20814 C -0.12049 0.20953 -0.12118 0.21115 -0.1224 0.21207 C -0.125 0.21392 -0.1309 0.21577 -0.1309 0.21577 C -0.12639 0.2197 -0.12847 0.21947 -0.12535 0.21947 " pathEditMode="relative" ptsTypes="fffffffffffffA">
                                      <p:cBhvr>
                                        <p:cTn id="3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4.43108E-6 C 0.00902 0.00162 0.01736 0.00347 0.02534 0.00948 C 0.03541 0.01688 0.02343 0.00879 0.03368 0.01873 C 0.04201 0.0266 0.0368 0.01873 0.04357 0.02636 C 0.05572 0.04001 0.04236 0.02798 0.05625 0.03955 C 0.06093 0.0488 0.05763 0.04394 0.06753 0.0525 C 0.08454 0.0673 0.06753 0.05874 0.07881 0.06383 C 0.08715 0.07239 0.09479 0.07493 0.10416 0.08071 C 0.11215 0.08557 0.11562 0.08811 0.12395 0.09019 C 0.13003 0.09436 0.14392 0.10245 0.1493 0.10338 C 0.15572 0.10453 0.16128 0.105 0.16753 0.10708 C 0.17638 0.11008 0.16684 0.10754 0.17604 0.11263 C 0.18854 0.11957 0.20364 0.12327 0.21684 0.12581 C 0.22586 0.12974 0.23472 0.13275 0.24357 0.13714 C 0.24774 0.13922 0.2526 0.13945 0.25625 0.14269 C 0.26041 0.14639 0.26284 0.14986 0.26753 0.15194 C 0.27378 0.16073 0.28211 0.16651 0.28732 0.17646 C 0.29062 0.18987 0.28836 0.18455 0.29288 0.19334 C 0.29496 0.2049 0.30208 0.22155 0.31267 0.22155 " pathEditMode="relative" ptsTypes="ffffffffffffffffffA"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18224E-6 C 0.00417 0.00555 0.00539 0.01226 0.00851 0.01873 C 0.0099 0.02775 0.01181 0.03631 0.01424 0.0451 C 0.01146 0.11471 0.01546 0.18386 0.01268 0.25347 C 0.01233 0.26295 0.01112 0.27937 0.00712 0.28723 C 0.00504 0.2914 0.00296 0.29487 0.00296 0.30019 " pathEditMode="relative" ptsTypes="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1462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86124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35756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57200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500174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357298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485776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1500174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71736" y="42860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Млекопитающие. Звери.</a:t>
            </a:r>
            <a:endParaRPr lang="ru-RU" sz="32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185736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Тело покрыто шерстью.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Выкармливают малышей молоком.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7771E-6 C -0.01198 0.00232 -0.02326 0.00695 -0.03524 0.00949 C -0.05069 0.0088 -0.06632 0.00949 -0.08177 0.00764 C -0.08298 0.00741 -0.08698 -0.00138 -0.08732 -0.00184 C -0.08941 -0.00462 -0.09462 -0.01109 -0.09722 -0.01317 C -0.10173 -0.01711 -0.11285 -0.01502 -0.11545 -0.01502 " pathEditMode="relative" ptsTypes="fffffA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4533E-6 C -0.01875 0.00301 -0.03629 0.01504 -0.05486 0.02082 C -0.06233 0.02313 -0.07743 0.02452 -0.07743 0.02452 C -0.09531 0.03122 -0.11389 0.03631 -0.13229 0.03955 C -0.13976 0.04094 -0.15486 0.04325 -0.15486 0.04325 C -0.18125 0.05273 -0.20851 0.05851 -0.23525 0.06568 C -0.24601 0.06846 -0.25747 0.07123 -0.26754 0.07701 C -0.27222 0.07979 -0.2816 0.08442 -0.2816 0.08442 C -0.28733 0.08973 -0.2941 0.09089 -0.3 0.09575 C -0.31632 0.10916 -0.33403 0.11934 -0.35347 0.12211 C -0.36997 0.12836 -0.38698 0.13136 -0.40417 0.13321 C -0.41406 0.13252 -0.42396 0.13298 -0.43368 0.13136 C -0.43542 0.13113 -0.43646 0.12859 -0.43802 0.12766 C -0.44254 0.12512 -0.44861 0.12373 -0.45347 0.12211 C -0.45938 0.12304 -0.47222 0.12142 -0.46337 0.13321 " pathEditMode="relative" ptsTypes="ffffffffffffffA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82054E-6 C -0.00088 0.00139 -0.00175 0.00278 -0.00279 0.00393 C -0.004 0.00532 -0.00574 0.00601 -0.00695 0.00763 C -0.00921 0.01064 -0.00904 0.01596 -0.01129 0.01896 C -0.01372 0.0222 -0.01685 0.02382 -0.01963 0.02636 C -0.0276 0.03353 -0.02067 0.02983 -0.02675 0.03585 C -0.03143 0.0407 -0.03716 0.04625 -0.0422 0.05065 C -0.04567 0.05805 -0.04897 0.0599 -0.05487 0.06383 C -0.05973 0.07077 -0.06338 0.08048 -0.06893 0.08649 C -0.07344 0.09135 -0.08057 0.09528 -0.08595 0.0976 C -0.09324 0.108 -0.10261 0.1013 -0.11129 0.0976 C -0.11268 0.09644 -0.11546 0.0939 -0.11546 0.0939 " pathEditMode="relative" ptsTypes="fffffffffffA">
                                      <p:cBhvr>
                                        <p:cTn id="2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01758E-7 C -0.01319 0.01179 -0.02882 0.0185 -0.04358 0.02636 C -0.04861 0.03284 -0.05243 0.03515 -0.0592 0.03747 C -0.06319 0.04302 -0.06788 0.04463 -0.07326 0.04695 C -0.07465 0.0481 -0.07621 0.04926 -0.07743 0.05065 C -0.07899 0.0525 -0.07986 0.05504 -0.0816 0.05643 C -0.08281 0.05759 -0.08455 0.05735 -0.08594 0.05828 C -0.09201 0.06221 -0.09635 0.06846 -0.10278 0.07123 C -0.10937 0.08071 -0.11962 0.09112 -0.12812 0.09759 C -0.13073 0.09968 -0.13229 0.1043 -0.13524 0.105 C -0.13993 0.10592 -0.14462 0.105 -0.1493 0.105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05088E-6 C -0.00678 0.0067 -0.01181 0.01503 -0.01823 0.02243 C -0.02848 0.03422 -0.03733 0.04255 -0.04792 0.05249 C -0.05764 0.06151 -0.06528 0.07169 -0.07605 0.07863 C -0.0823 0.08764 -0.09237 0.0925 -0.1 0.09944 C -0.10244 0.10152 -0.10556 0.10198 -0.10834 0.10314 C -0.10973 0.10383 -0.11268 0.10499 -0.11268 0.10499 C -0.12101 0.11239 -0.11216 0.10568 -0.12535 0.11054 C -0.13612 0.11447 -0.14705 0.1191 -0.15764 0.12372 C -0.16754 0.12303 -0.17744 0.12349 -0.18733 0.12187 C -0.1974 0.12025 -0.18924 0.11794 -0.19566 0.11262 C -0.19827 0.11054 -0.20139 0.11008 -0.20417 0.10869 C -0.20556 0.108 -0.20834 0.10684 -0.20834 0.10684 C -0.21632 0.10753 -0.22431 0.10753 -0.2323 0.10869 C -0.23386 0.10892 -0.23542 0.10938 -0.23664 0.11054 C -0.23785 0.11147 -0.23803 0.11447 -0.23941 0.11447 C -0.24046 0.11447 -0.23941 0.11193 -0.23941 0.11054 " pathEditMode="relative" ptsTypes="ffffffffffffffffA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691E-6 C -0.00191 0.01873 -0.01007 0.0333 -0.01823 0.0488 C -0.02083 0.05388 -0.02604 0.05643 -0.02813 0.06198 C -0.0309 0.06938 -0.03507 0.07678 -0.03942 0.08256 C -0.04115 0.08487 -0.04357 0.08603 -0.04514 0.08834 C -0.0493 0.09459 -0.05156 0.10499 -0.05625 0.11077 C -0.06267 0.11887 -0.05555 0.10939 -0.06337 0.12396 C -0.07083 0.1383 -0.07795 0.15287 -0.08593 0.16697 C -0.08837 0.17692 -0.08628 0.17137 -0.09445 0.18201 C -0.10069 0.1901 -0.10173 0.20143 -0.10989 0.20837 C -0.11771 0.22386 -0.12917 0.23219 -0.13942 0.24398 C -0.1474 0.25324 -0.15035 0.25601 -0.1606 0.26272 C -0.16216 0.26364 -0.16303 0.26619 -0.16476 0.26642 C -0.17275 0.26804 -0.18074 0.26757 -0.18872 0.26827 C -0.19862 0.27289 -0.19445 0.27104 -0.2014 0.27405 C -0.20278 0.27474 -0.20556 0.2759 -0.20556 0.2759 C -0.20938 0.28076 -0.20747 0.28099 -0.21129 0.2759 " pathEditMode="relative" ptsTypes="ffffffffffffffff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2914E-6 C 0.01076 0.01364 0.02031 0.02959 0.03246 0.04139 C 0.04027 0.04902 0.04895 0.0555 0.05642 0.06382 C 0.05919 0.06706 0.0618 0.07076 0.06492 0.0733 C 0.06892 0.07654 0.0736 0.0777 0.0776 0.08071 C 0.08628 0.08695 0.08888 0.09296 0.09722 0.10129 C 0.10537 0.10938 0.11388 0.11678 0.12256 0.12395 C 0.13315 0.13274 0.14322 0.14245 0.15086 0.15587 C 0.15537 0.17367 0.16458 0.19379 0.17326 0.20836 C 0.17812 0.21669 0.18281 0.22756 0.18888 0.2345 C 0.19044 0.23635 0.1927 0.23681 0.19444 0.23843 C 0.20121 0.24444 0.20763 0.25115 0.21423 0.25716 C 0.2184 0.26086 0.22065 0.26734 0.22395 0.27219 C 0.22499 0.27613 0.22725 0.27936 0.22829 0.2833 C 0.23142 0.2944 0.22742 0.29509 0.23524 0.30203 C 0.27899 0.29995 0.26249 0.30018 0.28454 0.30018 " pathEditMode="relative" ptsTypes="fffffffffffffff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3895E-6 C 0.00138 0.01157 0.0059 0.03655 0.00989 0.04695 C 0.01111 0.05019 0.01319 0.05274 0.01423 0.05621 C 0.02066 0.07679 0.02309 0.09899 0.02829 0.12004 C 0.02951 0.13021 0.03142 0.14016 0.03385 0.1501 C 0.03333 0.16883 0.0335 0.18757 0.03246 0.2063 C 0.03159 0.22156 0.03003 0.21809 0.02691 0.22896 C 0.02239 0.24446 0.01979 0.26203 0.01267 0.27591 C 0.01128 0.28308 0.01093 0.28747 0.00711 0.29279 C 0.00555 0.29927 0.00312 0.30505 0.00156 0.31152 C -0.00018 0.32609 1.94444E-6 0.3291 1.94444E-6 0.32078 " pathEditMode="relative" ptsTypes="ffffffffffA">
                                      <p:cBhvr>
                                        <p:cTn id="3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85723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какому классу относятся?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5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643314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786193" cy="25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285992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Молодцы!!!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14356"/>
            <a:ext cx="7715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Использованные ресурсы</a:t>
            </a:r>
          </a:p>
          <a:p>
            <a:r>
              <a:rPr lang="en-US" dirty="0" smtClean="0"/>
              <a:t>http://images.yandex.ru/yandsearch?text=%D1%80%D0%B0%D0%BA&amp;rpt=image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428868"/>
            <a:ext cx="629557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Использованная литература.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 земли до неба» атлас-определитель, составитель А.А.Плешаков.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М «Просвещение» - 1998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«Природа и люди» хрестоматия по природоведению для учителей.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Составитель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В.П.Горощенко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М «Просвещение» - 1971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В.В.Нестеров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Зоовикторина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СПб: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Ланс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- 1997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А.Т.Зверев «Экология. 2 класс». М «Дом педагогики» - 1998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А.Т.Зверев «Экологические игры». М «Дом педагогики» - 1998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135</Words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</cp:revision>
  <dcterms:created xsi:type="dcterms:W3CDTF">2011-10-27T23:54:32Z</dcterms:created>
  <dcterms:modified xsi:type="dcterms:W3CDTF">2011-10-27T23:59:42Z</dcterms:modified>
</cp:coreProperties>
</file>