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8" r:id="rId2"/>
    <p:sldId id="272" r:id="rId3"/>
    <p:sldId id="277" r:id="rId4"/>
    <p:sldId id="273" r:id="rId5"/>
    <p:sldId id="278" r:id="rId6"/>
    <p:sldId id="274" r:id="rId7"/>
    <p:sldId id="279" r:id="rId8"/>
    <p:sldId id="269" r:id="rId9"/>
    <p:sldId id="275" r:id="rId10"/>
    <p:sldId id="270" r:id="rId11"/>
    <p:sldId id="276" r:id="rId12"/>
    <p:sldId id="271" r:id="rId13"/>
    <p:sldId id="280" r:id="rId14"/>
    <p:sldId id="281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357694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Урок по окружающему миру </a:t>
            </a:r>
            <a:b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учителя Гимназии №32 Санкт-Петербурга</a:t>
            </a:r>
            <a:b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Анкудавичус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Натальи Михайловны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500174"/>
            <a:ext cx="74262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Разнообразие животных.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Классификация.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642918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умею летать. Я ловкая и подвижная.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500174"/>
            <a:ext cx="7000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меня жёлтое брюшко и синяя шапочка на голове. Своё гнездо я обычно устраиваю в дуплах деревьев.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214686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зимовку я не улетаю в теплые страны. Питаюсь я насекомыми, пауками, семенами.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429132"/>
            <a:ext cx="70009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зимнее время мне трудно найти корм и я прилетаю к жилью человека, где в кормушке меня ждут семена, крупы и лакомство - сало.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938186" y="866756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57224" y="4572008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57224" y="3357562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28662" y="1714488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71517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500042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Меня называют хозяином леса за мой большой рост и силу.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500174"/>
            <a:ext cx="7215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всеядное животное, ем и растения, и мелких животных. Только в голодное время могу напасть на крупное животное. Но больше всего люблю сладкое и мёд.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429000"/>
            <a:ext cx="6858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вид я неуклюж, но бегаю быстро. Легко забираюсь на высокое дерево или крутую скалу.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5000636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зиму я запасаю подкожный жир и впадаю в спячку.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928662" y="642918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71538" y="1714488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71538" y="3643314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71538" y="5214950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35798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571480"/>
            <a:ext cx="7143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1571612"/>
            <a:ext cx="7143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2500306"/>
            <a:ext cx="78581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3429000"/>
            <a:ext cx="7858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4348" y="4500570"/>
            <a:ext cx="78581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4348" y="5643578"/>
            <a:ext cx="7858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5984" y="642918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насекомые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142873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2428868"/>
            <a:ext cx="2196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земноводные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7422" y="3429000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пресмыкающиеся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450057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7422" y="557214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звери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429132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857364"/>
            <a:ext cx="189757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071942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2500306"/>
            <a:ext cx="1428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286388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1285860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4857760"/>
            <a:ext cx="1428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928926" y="78579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rgbClr val="FFFF00"/>
                </a:solidFill>
              </a:rPr>
              <a:t>Насекомые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2000240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Три пары ног.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439 C 0.01788 0.01919 0.02101 0.0407 0.01094 0.05319 C 0.00573 0.05966 0.00243 0.06128 -0.00469 0.06452 C -0.00608 0.06521 -0.00885 0.06637 -0.00885 0.0666 C -0.02795 0.06406 -0.02066 0.06336 -0.0342 0.05897 C -0.04566 0.05087 -0.05486 0.03954 -0.0651 0.0289 C -0.0691 0.02474 -0.07066 0.01965 -0.075 0.01572 C -0.07986 0.00601 -0.08889 -0.00371 -0.09618 -0.01064 C -0.09809 -0.01804 -0.09809 -0.02568 -0.10469 -0.02568 " pathEditMode="relative" rAng="0" ptsTypes="ffffffffA">
                                      <p:cBhvr>
                                        <p:cTn id="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24 0.00416 C 0.05816 0.00994 0.05504 0.01503 0.05313 0.02104 C 0.05226 0.02405 0.05243 0.02729 0.05174 0.03029 C 0.05104 0.03307 0.04965 0.03538 0.04896 0.03792 C 0.04792 0.04163 0.04618 0.04903 0.04618 0.04926 C 0.0408 0.10014 0.03906 0.1457 0.00521 0.17854 C -0.00104 0.18455 -0.00573 0.19126 -0.01302 0.19357 C -0.01944 0.20212 -0.02413 0.20675 -0.03281 0.21045 C -0.03767 0.21461 -0.04132 0.216 -0.04687 0.21785 C -0.07812 0.24398 -0.11719 0.24028 -0.15243 0.24422 C -0.17691 0.25508 -0.20451 0.25393 -0.22986 0.25555 C -0.2618 0.26249 -0.27448 0.25994 -0.31858 0.2611 C -0.33038 0.26179 -0.34201 0.26295 -0.35382 0.26295 C -0.3566 0.26295 -0.34774 0.26341 -0.34549 0.2611 C -0.34444 0.25994 -0.34739 0.25855 -0.34826 0.2574 " pathEditMode="relative" rAng="0" ptsTypes="ffffffffffffffA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6503E-6 C 0.00625 0.02475 -0.00017 0.04926 -0.00416 0.07309 C -0.0052 0.07956 -0.0066 0.08766 -0.0085 0.09367 C -0.01006 0.09876 -0.01405 0.1087 -0.01405 0.1087 C -0.01579 0.11818 -0.01839 0.12905 -0.02256 0.13691 C -0.02499 0.15033 -0.02933 0.15958 -0.03524 0.17068 C -0.03715 0.17808 -0.05086 0.19959 -0.05624 0.20445 C -0.05816 0.21161 -0.05937 0.21346 -0.06475 0.21578 C -0.06527 0.21023 -0.06874 0.20329 -0.06614 0.19889 C -0.06353 0.1945 -0.05763 0.1982 -0.05346 0.19704 C -0.05294 0.19681 -0.05346 0.19589 -0.05346 0.19519 " pathEditMode="relative" ptsTypes="ffffffffffA"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019E-7 C -0.00053 0.02937 -0.00018 0.05874 -0.00139 0.08812 C -0.00174 0.09575 -0.00591 0.1043 -0.00851 0.11078 C -0.01198 0.11934 -0.01806 0.14246 -0.02396 0.14824 C -0.03056 0.15495 -0.02778 0.15171 -0.03247 0.1575 C -0.03299 0.15935 -0.03282 0.16189 -0.03386 0.16328 C -0.0349 0.16466 -0.04462 0.16998 -0.04653 0.17068 C -0.05035 0.16998 -0.05452 0.17137 -0.05782 0.16883 C -0.05903 0.1679 -0.05782 0.16351 -0.05643 0.16328 C -0.0448 0.16096 -0.03299 0.16212 -0.02118 0.16143 C -0.02257 0.16004 -0.02535 0.1575 -0.02535 0.1575 " pathEditMode="relative" ptsTypes="ffffffffffA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357430"/>
            <a:ext cx="5954114" cy="234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429000"/>
            <a:ext cx="14287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214950"/>
            <a:ext cx="13906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5357826"/>
            <a:ext cx="1428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00430" y="785794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rgbClr val="FFFF00"/>
                </a:solidFill>
              </a:rPr>
              <a:t>Рыбы</a:t>
            </a:r>
            <a:endParaRPr lang="ru-RU" sz="3200" u="sng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2789" y="571480"/>
            <a:ext cx="190972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143240" y="1928802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Живут в воде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Тело покрыто чешуёй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Передвигаются при помощи плавников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Дышат жабрами.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34043E-6 C 0.0066 -0.00463 0.01354 -0.00763 0.01979 -0.01319 C 0.0158 -0.03539 0.02205 -0.00671 0.01406 -0.02637 C 0.01163 -0.03238 0.01128 -0.03955 0.00851 -0.0451 C 0.00764 -0.04695 0.0066 -0.04903 0.00573 -0.05088 C 0.00191 -0.07678 0.00729 -0.04718 0.00139 -0.06568 C -0.00226 -0.07702 -0.00399 -0.08973 -0.00695 -0.10153 C -0.00851 -0.10824 -0.00886 -0.11517 -0.0099 -0.12211 C -0.01042 -0.12604 -0.01181 -0.12951 -0.01267 -0.13321 C -0.0132 -0.13506 -0.01406 -0.13899 -0.01406 -0.13899 C -0.01597 -0.17183 -0.02118 -0.21184 -0.0099 -0.24214 C -0.00833 -0.25301 -0.00504 -0.25995 -0.00278 -0.27035 C 0.00052 -0.28562 0.00347 -0.30181 0.00573 -0.3173 C 0.00434 -0.33187 0.00694 -0.34991 -0.00278 -0.35847 C -0.0059 -0.36471 -0.00903 -0.37003 -0.01406 -0.3735 " pathEditMode="relative" ptsTypes="ffffffffffffffA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68178E-6 C -0.00052 -0.00301 0.00018 -0.00694 -0.00139 -0.00925 C -0.00364 -0.01272 -0.00798 -0.01203 -0.01128 -0.01318 C -0.02291 -0.01712 -0.03508 -0.01804 -0.04654 -0.02244 C -0.05382 -0.02521 -0.0592 -0.03076 -0.06632 -0.03377 C -0.07882 -0.04441 -0.0915 -0.05574 -0.10434 -0.06568 C -0.1139 -0.07331 -0.12501 -0.07886 -0.13386 -0.08812 C -0.14081 -0.09528 -0.14671 -0.10546 -0.15365 -0.1124 C -0.15608 -0.11494 -0.15938 -0.1161 -0.16199 -0.11818 C -0.16546 -0.12096 -0.16876 -0.12396 -0.17188 -0.12743 C -0.17449 -0.13021 -0.17622 -0.13437 -0.179 -0.13691 C -0.18872 -0.14639 -0.20018 -0.15287 -0.20851 -0.16513 C -0.21633 -0.17646 -0.22136 -0.18895 -0.22813 -0.20074 C -0.23681 -0.21554 -0.24671 -0.23104 -0.25365 -0.24769 C -0.25973 -0.26226 -0.26303 -0.29649 -0.26476 -0.31337 C -0.26563 -0.34737 -0.26251 -0.38275 -0.279 -0.41073 C -0.28039 -0.41651 -0.28664 -0.42808 -0.29011 -0.43155 C -0.29376 -0.43525 -0.29897 -0.43548 -0.30279 -0.43895 C -0.30782 -0.44334 -0.30921 -0.44635 -0.31546 -0.44843 C -0.31858 -0.4512 -0.32223 -0.45282 -0.32535 -0.45583 C -0.32952 -0.45976 -0.3323 -0.46508 -0.33664 -0.46901 C -0.33976 -0.47526 -0.34133 -0.4778 -0.34654 -0.48034 C -0.3474 -0.48219 -0.34758 -0.48589 -0.34931 -0.48589 C -0.35122 -0.48589 -0.3507 -0.47503 -0.3507 -0.47456 " pathEditMode="relative" ptsTypes="fffffffffffffffffffffffA"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23589E-6 C -0.00052 0.01063 -0.00052 0.02127 -0.00139 0.03191 C -0.00191 0.037 -0.0033 0.04185 -0.00416 0.04694 C -0.00469 0.04948 -0.00555 0.05434 -0.00555 0.05434 C -0.00434 0.0962 -0.00399 0.10106 0.00434 0.1332 C 0.00591 0.14615 0.01025 0.182 -0.00555 0.182 " pathEditMode="relative" ptsTypes="fffffA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39593E-6 C -0.01042 0.00278 -0.02032 -0.00023 -0.03091 -0.00185 C -0.03751 -0.00393 -0.04393 -0.00624 -0.0507 -0.00763 C -0.06042 -0.01202 -0.07049 -0.01318 -0.08022 -0.01688 C -0.09758 -0.02359 -0.11459 -0.03238 -0.1323 -0.03746 C -0.1474 -0.04625 -0.16355 -0.05481 -0.17883 -0.06198 C -0.19532 -0.06961 -0.21199 -0.074 -0.22831 -0.08256 C -0.26876 -0.10407 -0.30834 -0.12835 -0.34931 -0.14824 C -0.36511 -0.15587 -0.38143 -0.16212 -0.39706 -0.17067 C -0.41494 -0.18039 -0.43265 -0.19126 -0.4507 -0.20074 C -0.4731 -0.21253 -0.49723 -0.21901 -0.5198 -0.2308 C -0.53456 -0.23867 -0.54949 -0.2463 -0.56476 -0.25324 C -0.57171 -0.25647 -0.5757 -0.26087 -0.58299 -0.26272 C -0.59358 -0.27197 -0.6047 -0.27983 -0.61685 -0.28515 C -0.62188 -0.29001 -0.62674 -0.28978 -0.6323 -0.29278 C -0.64341 -0.29903 -0.65626 -0.30781 -0.66476 -0.31892 C -0.66772 -0.32285 -0.67622 -0.32817 -0.68022 -0.33025 C -0.68299 -0.33164 -0.68872 -0.33395 -0.68872 -0.33395 C -0.69931 -0.33187 -0.70105 -0.32909 -0.69706 -0.33395 " pathEditMode="relative" ptsTypes="ffffffffffffffffffA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705 -0.33395 C -0.70538 -0.33002 -0.70417 -0.32632 -0.70278 -0.31498 C -0.70139 -0.2833 -0.69393 -0.28515 -0.70556 -0.28515 " pathEditMode="relative" ptsTypes="ffA">
                                      <p:cBhvr>
                                        <p:cTn id="2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229622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3101780" cy="207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214818"/>
            <a:ext cx="25158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57422" y="714356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Земноводные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1928802"/>
            <a:ext cx="5357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Часть жизни проводят на суше, часть – в воде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Кожа голая, нежная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Откладывают икру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003 C 0.04028 -4.07956E-6 0.03525 0.00463 0.029 0.01018 C 0.02657 0.01226 0.02066 0.01388 0.02066 0.01411 C 0.01494 0.02105 0.00712 0.02452 -0.00052 0.02706 C -0.00694 0.03284 -0.01424 0.03261 -0.02171 0.03446 C -0.02848 0.04094 -0.03421 0.04071 -0.0427 0.04209 C -0.05973 0.04926 -0.07569 0.05019 -0.09357 0.05135 C -0.12691 0.05875 -0.16164 0.05412 -0.19497 0.0532 C -0.20053 0.04834 -0.20382 0.03955 -0.21042 0.03631 C -0.23056 0.02637 -0.26997 0.03261 -0.28091 0.03261 " pathEditMode="relative" rAng="0" ptsTypes="fffffffffA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4 0.07817 C 0.01545 0.10037 0.02778 0.12095 0.03993 0.13622 C 0.0408 0.13876 0.04132 0.14154 0.04271 0.14385 C 0.04514 0.14801 0.05122 0.15495 0.05122 0.15518 C 0.05382 0.16559 0.05973 0.17577 0.06389 0.18502 C 0.06945 0.19704 0.07466 0.21184 0.07934 0.22456 C 0.08299 0.23474 0.08525 0.24561 0.08768 0.25625 C 0.08854 0.26018 0.09063 0.26758 0.09063 0.26781 C 0.09219 0.32008 0.08768 0.29903 0.09618 0.32193 " pathEditMode="relative" rAng="0" ptsTypes="ffffffffA"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7072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живу в большой семье в гнёздах, подвешенных на ветвях деревьев или под крышами построек.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928802"/>
            <a:ext cx="6786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Свои гнёзда мы делаем из бумаги, которую получаем, пережёвывая кусочки древесины.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500438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Питаюсь я нектаром цветов, который собираю перелетая с цветка на цветок.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4929198"/>
            <a:ext cx="7072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я укушу человека, то мой укус причиняет боль, на его месте образуется опухоль, которая проходит через 1-2 дня.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1142976" y="571480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42976" y="2143116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14414" y="3714752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42976" y="5143512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64373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857232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Моя жизнь невозможна без воды. Я живу в реке или озере. Моё тело покрыто чешуёй.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000240"/>
            <a:ext cx="6858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Меня трудно заметить в воде, моё длинное тело тёмно-зелёное, а брюшко светлое. В длину я достигаю 1 метра и больше.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643314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охочусь на других рыб, у меня очень острые зубы и вытянутая голова.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5000636"/>
            <a:ext cx="628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являюсь героиней многих народных сказок.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1214414" y="5214950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42976" y="3857628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71538" y="2214554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71538" y="1071546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612"/>
            <a:ext cx="592935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71480"/>
            <a:ext cx="7072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Охотнее всего я живу в воде сильно заросшей растениями, по земле передвигаюсь прыжками.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000240"/>
            <a:ext cx="7286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Питаюсь я насекомыми, пауками и улитками. Я узнаю добычу по её движению, для этого у меня большие выпуклые глаза.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500438"/>
            <a:ext cx="7286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Добычу я хватаю при помощи сильно растяжимого языка с липким кончиком, к которому прилипают насекомые.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000636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Мои личинки - головастики. Они живут и развиваются в воде.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1142976" y="785794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71538" y="2214554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14414" y="3714752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14414" y="5214950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1" y="1928802"/>
            <a:ext cx="614366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500042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меня нет ног, я имею длинное тело длиной около 1 метра. Передвигаюсь боковыми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изгибательными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движениями тела.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071678"/>
            <a:ext cx="73581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хищное животное. Моя пища - мелкие животные: лягушки, мыши и другие.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357562"/>
            <a:ext cx="707236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Моя верхняя роговая кожица несколько раз в год слезает со всего тела и заменяется новой</a:t>
            </a:r>
            <a:r>
              <a:rPr lang="ru-RU" sz="2800" dirty="0" smtClean="0"/>
              <a:t>.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4857760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Мои укусы не ядовиты. Меня легко узнать по двум жёлтым пятнам на голове.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785786" y="714356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5786" y="2285992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24" y="3571876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57224" y="5072074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4"/>
            <a:ext cx="64294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251</TotalTime>
  <Words>464</Words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Урок по окружающему миру  учителя Гимназии №32 Санкт-Петербурга Анкудавичус Натальи Михайловны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У меня нет ног, я имею длинное тело длиной около 1 метра. Передвигаюсь боковыми изгибательными движениями тела.  - Я хищное животное. Моя пища - мелкие животные: лягушки, мыши и др.  - Моя верхняя роговая кожица несколько раз в год слезает со всего тела и заменяется новой.  - Мои укусы не ядовиты. Меня легко узнать по двум жёлтым пятнам на голове. </dc:title>
  <cp:lastModifiedBy>Александр</cp:lastModifiedBy>
  <cp:revision>36</cp:revision>
  <dcterms:modified xsi:type="dcterms:W3CDTF">2011-10-27T23:59:38Z</dcterms:modified>
</cp:coreProperties>
</file>