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8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D7FB-56E4-4B19-B439-1E864BF21115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EDE3-4BE1-42F9-AF43-0C03934758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D7FB-56E4-4B19-B439-1E864BF21115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EDE3-4BE1-42F9-AF43-0C03934758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D7FB-56E4-4B19-B439-1E864BF21115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EDE3-4BE1-42F9-AF43-0C03934758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D7FB-56E4-4B19-B439-1E864BF21115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EDE3-4BE1-42F9-AF43-0C03934758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D7FB-56E4-4B19-B439-1E864BF21115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EDE3-4BE1-42F9-AF43-0C03934758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D7FB-56E4-4B19-B439-1E864BF21115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EDE3-4BE1-42F9-AF43-0C03934758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D7FB-56E4-4B19-B439-1E864BF21115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EDE3-4BE1-42F9-AF43-0C03934758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D7FB-56E4-4B19-B439-1E864BF21115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EDE3-4BE1-42F9-AF43-0C03934758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D7FB-56E4-4B19-B439-1E864BF21115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EDE3-4BE1-42F9-AF43-0C03934758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D7FB-56E4-4B19-B439-1E864BF21115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EDE3-4BE1-42F9-AF43-0C03934758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D7FB-56E4-4B19-B439-1E864BF21115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EDE3-4BE1-42F9-AF43-0C03934758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1D7FB-56E4-4B19-B439-1E864BF21115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EEDE3-4BE1-42F9-AF43-0C03934758F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 паре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377825"/>
            <a:ext cx="9144000" cy="610076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000100" y="500042"/>
            <a:ext cx="67866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РАБОТА В ПАРАХ</a:t>
            </a:r>
            <a:endParaRPr lang="ru-RU" sz="4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групповая работа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000100" y="500042"/>
            <a:ext cx="67866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РАБОТА В ГРУППЕ</a:t>
            </a:r>
            <a:endParaRPr lang="ru-RU" sz="4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нд работа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928662" y="214290"/>
            <a:ext cx="67866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ИНДИВИДУАЛЬНАЯ РАБОТА</a:t>
            </a:r>
            <a:endParaRPr lang="ru-RU" sz="4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DNA7 X86</dc:creator>
  <cp:lastModifiedBy>DNA7 X86</cp:lastModifiedBy>
  <cp:revision>1</cp:revision>
  <dcterms:created xsi:type="dcterms:W3CDTF">2012-04-08T10:29:04Z</dcterms:created>
  <dcterms:modified xsi:type="dcterms:W3CDTF">2012-04-08T10:30:08Z</dcterms:modified>
</cp:coreProperties>
</file>