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8" r:id="rId5"/>
    <p:sldId id="262" r:id="rId6"/>
    <p:sldId id="265" r:id="rId7"/>
    <p:sldId id="267" r:id="rId8"/>
    <p:sldId id="269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738AF-1B44-43F2-AA28-C2306BBE7B64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DCC41-DF94-4AB9-8392-D4ADDF3946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71472" y="714356"/>
            <a:ext cx="75724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Русский язык </a:t>
            </a:r>
          </a:p>
          <a:p>
            <a:pPr algn="ctr"/>
            <a:r>
              <a:rPr lang="ru-RU" sz="2800" b="1" dirty="0" smtClean="0">
                <a:latin typeface="Georgia" pitchFamily="18" charset="0"/>
              </a:rPr>
              <a:t>4 класс</a:t>
            </a:r>
          </a:p>
          <a:p>
            <a:pPr algn="ctr"/>
            <a:r>
              <a:rPr lang="ru-RU" sz="2800" b="1" dirty="0" smtClean="0">
                <a:latin typeface="Georgia" pitchFamily="18" charset="0"/>
              </a:rPr>
              <a:t>«Закрепление  правописания падежных окончаний имен существительных в единственном падеже»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786322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         </a:t>
            </a:r>
            <a:r>
              <a:rPr lang="ru-RU" sz="2000" dirty="0" err="1" smtClean="0">
                <a:latin typeface="Georgia" pitchFamily="18" charset="0"/>
              </a:rPr>
              <a:t>Мирхайдарова</a:t>
            </a:r>
            <a:r>
              <a:rPr lang="ru-RU" sz="2000" dirty="0" smtClean="0">
                <a:latin typeface="Georgia" pitchFamily="18" charset="0"/>
              </a:rPr>
              <a:t> Л.А </a:t>
            </a:r>
          </a:p>
          <a:p>
            <a:r>
              <a:rPr lang="ru-RU" sz="2000" dirty="0" smtClean="0">
                <a:latin typeface="Georgia" pitchFamily="18" charset="0"/>
              </a:rPr>
              <a:t>учитель начальных классов</a:t>
            </a:r>
          </a:p>
          <a:p>
            <a:r>
              <a:rPr lang="ru-RU" sz="2000" dirty="0" smtClean="0">
                <a:latin typeface="Georgia" pitchFamily="18" charset="0"/>
              </a:rPr>
              <a:t>МБОУ </a:t>
            </a:r>
            <a:r>
              <a:rPr lang="ru-RU" sz="2000" dirty="0" err="1">
                <a:latin typeface="Georgia" pitchFamily="18" charset="0"/>
              </a:rPr>
              <a:t>С</a:t>
            </a:r>
            <a:r>
              <a:rPr lang="ru-RU" sz="2000" dirty="0" err="1" smtClean="0">
                <a:latin typeface="Georgia" pitchFamily="18" charset="0"/>
              </a:rPr>
              <a:t>ветловской</a:t>
            </a:r>
            <a:r>
              <a:rPr lang="ru-RU" sz="2000" dirty="0" smtClean="0">
                <a:latin typeface="Georgia" pitchFamily="18" charset="0"/>
              </a:rPr>
              <a:t> СОШ 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85720" y="428604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itchFamily="18" charset="0"/>
              </a:rPr>
              <a:t>Орфографическая разминка.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1285860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Игра «Исчезающее слово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371475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дырокол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300037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ущелье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2571744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праздник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714752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мощь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4429132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побежал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235743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берег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4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571868" y="785794"/>
            <a:ext cx="4214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Georgia" pitchFamily="18" charset="0"/>
              </a:rPr>
              <a:t>Берег-</a:t>
            </a:r>
            <a:endParaRPr lang="ru-RU" sz="9600" dirty="0">
              <a:latin typeface="Georgia" pitchFamily="18" charset="0"/>
            </a:endParaRPr>
          </a:p>
        </p:txBody>
      </p:sp>
      <p:sp>
        <p:nvSpPr>
          <p:cNvPr id="10" name="Минус 9"/>
          <p:cNvSpPr/>
          <p:nvPr/>
        </p:nvSpPr>
        <p:spPr>
          <a:xfrm>
            <a:off x="5572132" y="2000240"/>
            <a:ext cx="771160" cy="571504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17910402">
            <a:off x="4621549" y="618063"/>
            <a:ext cx="771160" cy="571504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34" y="2714620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6000" dirty="0" smtClean="0">
                <a:latin typeface="Georgia" pitchFamily="18" charset="0"/>
              </a:rPr>
              <a:t>к</a:t>
            </a:r>
            <a:r>
              <a:rPr lang="ru-RU" sz="6000" dirty="0" smtClean="0">
                <a:latin typeface="Georgia" pitchFamily="18" charset="0"/>
              </a:rPr>
              <a:t>рай земли около   </a:t>
            </a:r>
          </a:p>
          <a:p>
            <a:r>
              <a:rPr lang="ru-RU" sz="6000" dirty="0" smtClean="0">
                <a:latin typeface="Georgia" pitchFamily="18" charset="0"/>
              </a:rPr>
              <a:t> </a:t>
            </a:r>
            <a:r>
              <a:rPr lang="ru-RU" sz="6000" dirty="0" smtClean="0">
                <a:latin typeface="Georgia" pitchFamily="18" charset="0"/>
              </a:rPr>
              <a:t>              воды</a:t>
            </a:r>
            <a:endParaRPr lang="ru-RU" sz="6000" dirty="0">
              <a:latin typeface="Georgia" pitchFamily="18" charset="0"/>
            </a:endParaRPr>
          </a:p>
        </p:txBody>
      </p:sp>
      <p:pic>
        <p:nvPicPr>
          <p:cNvPr id="3074" name="Picture 2" descr="Каменистый берег, море, пейзажи, побережье, природа, синее 1152х8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2928958" cy="219671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00034" y="4714884"/>
            <a:ext cx="6072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b="1" dirty="0" smtClean="0">
                <a:latin typeface="Georgia" pitchFamily="18" charset="0"/>
              </a:rPr>
              <a:t>б</a:t>
            </a:r>
            <a:r>
              <a:rPr lang="ru-RU" sz="4000" b="1" dirty="0" smtClean="0">
                <a:latin typeface="Georgia" pitchFamily="18" charset="0"/>
              </a:rPr>
              <a:t>ережок  </a:t>
            </a:r>
          </a:p>
          <a:p>
            <a:r>
              <a:rPr lang="ru-RU" sz="4000" b="1" dirty="0" smtClean="0">
                <a:latin typeface="Georgia" pitchFamily="18" charset="0"/>
              </a:rPr>
              <a:t>           береговой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2071670" y="5286388"/>
            <a:ext cx="1428760" cy="428628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>
            <a:off x="857224" y="4643446"/>
            <a:ext cx="1571636" cy="428628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/>
      <p:bldP spid="13" grpId="0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http://sens.ucoz.ru/_fr/16/38783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14290"/>
            <a:ext cx="3257544" cy="27146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428604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Рассыпалось предложение,        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          составь и запиши.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643182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Грозно, волны, берег, о, бились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929066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Грозно   волны   </a:t>
            </a:r>
            <a:r>
              <a:rPr lang="ru-RU" sz="3200" dirty="0" smtClean="0">
                <a:latin typeface="Georgia" pitchFamily="18" charset="0"/>
              </a:rPr>
              <a:t>бились</a:t>
            </a:r>
            <a:r>
              <a:rPr lang="ru-RU" sz="3200" dirty="0" smtClean="0">
                <a:latin typeface="Georgia" pitchFamily="18" charset="0"/>
              </a:rPr>
              <a:t>  о     берег. 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9" name="Минус 8"/>
          <p:cNvSpPr/>
          <p:nvPr/>
        </p:nvSpPr>
        <p:spPr>
          <a:xfrm>
            <a:off x="1785918" y="4429132"/>
            <a:ext cx="1643074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3357554" y="4429132"/>
            <a:ext cx="1643074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3357554" y="4572008"/>
            <a:ext cx="1643074" cy="714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flipV="1">
            <a:off x="6072198" y="4429132"/>
            <a:ext cx="285752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 flipV="1">
            <a:off x="5572132" y="4429132"/>
            <a:ext cx="285752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 flipV="1">
            <a:off x="6643702" y="4429132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6429388" y="4500570"/>
            <a:ext cx="71438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5929322" y="4500570"/>
            <a:ext cx="71438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42910" y="500042"/>
            <a:ext cx="72866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Тема: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Правописание падежных   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окончаний имен существительных  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           в    единственном числе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21455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1. Склонение 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8" name="Group 28"/>
          <p:cNvGraphicFramePr>
            <a:graphicFrameLocks/>
          </p:cNvGraphicFramePr>
          <p:nvPr/>
        </p:nvGraphicFramePr>
        <p:xfrm>
          <a:off x="428596" y="3071810"/>
          <a:ext cx="7543800" cy="2133600"/>
        </p:xfrm>
        <a:graphic>
          <a:graphicData uri="http://schemas.openxmlformats.org/drawingml/2006/table">
            <a:tbl>
              <a:tblPr/>
              <a:tblGrid>
                <a:gridCol w="2514600"/>
                <a:gridCol w="2514600"/>
                <a:gridCol w="251460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скл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скл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скл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м.р.      -а, -я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ж.р.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м.р.    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⁫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с.р.     - о,  -е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ж.р.   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642910" y="428604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2. Падежные окончания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42910" y="1142984"/>
          <a:ext cx="7000925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636"/>
                <a:gridCol w="1643074"/>
                <a:gridCol w="1785951"/>
                <a:gridCol w="20002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падеж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1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2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3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Р.п.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   -и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-и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Д.п.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-е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-и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П.п.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-е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 е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Georgia" pitchFamily="18" charset="0"/>
                        </a:rPr>
                        <a:t>-и</a:t>
                      </a:r>
                      <a:endParaRPr lang="ru-RU" sz="2400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4348" y="3429000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3. Слова с ударным окончанием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14348" y="4143380"/>
          <a:ext cx="5250693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7355"/>
                <a:gridCol w="1643074"/>
                <a:gridCol w="20002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1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2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3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склонение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рука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плечо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грудь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28596" y="500043"/>
            <a:ext cx="65722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Итог урока.  Рефлексия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357298"/>
            <a:ext cx="807249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eorgia" pitchFamily="18" charset="0"/>
              </a:rPr>
              <a:t>Продолжи предложение:        </a:t>
            </a:r>
          </a:p>
          <a:p>
            <a:endParaRPr lang="ru-RU" sz="3200" dirty="0" smtClean="0"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Georgia" pitchFamily="18" charset="0"/>
              </a:rPr>
              <a:t>Сегодня на уроке я</a:t>
            </a:r>
            <a:r>
              <a:rPr lang="ru-RU" sz="3200" dirty="0" smtClean="0">
                <a:latin typeface="Georgia" pitchFamily="18" charset="0"/>
              </a:rPr>
              <a:t> </a:t>
            </a:r>
            <a:r>
              <a:rPr lang="ru-RU" sz="3200" dirty="0" smtClean="0">
                <a:latin typeface="Georgia" pitchFamily="18" charset="0"/>
              </a:rPr>
              <a:t> научился ……………..</a:t>
            </a:r>
          </a:p>
          <a:p>
            <a:endParaRPr lang="ru-RU" sz="3200" dirty="0" smtClean="0"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Georgia" pitchFamily="18" charset="0"/>
              </a:rPr>
              <a:t>Было интересно …………..</a:t>
            </a:r>
          </a:p>
          <a:p>
            <a:endParaRPr lang="ru-RU" sz="3200" dirty="0" smtClean="0">
              <a:latin typeface="Georg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Georgia" pitchFamily="18" charset="0"/>
              </a:rPr>
              <a:t>Я своей работой на уроке    ………….         </a:t>
            </a:r>
          </a:p>
          <a:p>
            <a:r>
              <a:rPr lang="ru-RU" sz="3200" dirty="0" smtClean="0">
                <a:latin typeface="Georgia" pitchFamily="18" charset="0"/>
              </a:rPr>
              <a:t> </a:t>
            </a:r>
            <a:r>
              <a:rPr lang="ru-RU" sz="3200" dirty="0" smtClean="0">
                <a:latin typeface="Georgia" pitchFamily="18" charset="0"/>
              </a:rPr>
              <a:t>   (доволен или недоволен)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71472" y="642918"/>
            <a:ext cx="6207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85992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Georgia" pitchFamily="18" charset="0"/>
              </a:rPr>
              <a:t>Упр. 129 стр. 129 (словарные слова)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142976" y="2357430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208</Words>
  <Application>Microsoft Office PowerPoint</Application>
  <PresentationFormat>Экран (4:3)</PresentationFormat>
  <Paragraphs>77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</cp:revision>
  <dcterms:created xsi:type="dcterms:W3CDTF">2012-12-02T08:44:39Z</dcterms:created>
  <dcterms:modified xsi:type="dcterms:W3CDTF">2012-12-03T16:54:08Z</dcterms:modified>
</cp:coreProperties>
</file>