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 № 13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6000" dirty="0" smtClean="0">
                <a:solidFill>
                  <a:srgbClr val="0070C0"/>
                </a:solidFill>
              </a:rPr>
              <a:t>Средства связи между частями сложного предложения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Союзы – это служебные слова, которые связывают между собой однородные члены предложения или части сложного предложения</a:t>
            </a:r>
            <a:endParaRPr lang="ru-RU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857364"/>
          <a:ext cx="8229600" cy="379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478213">
                <a:tc gridSpan="2">
                  <a:txBody>
                    <a:bodyPr/>
                    <a:lstStyle/>
                    <a:p>
                      <a:r>
                        <a:rPr lang="ru-RU" sz="4400" dirty="0" smtClean="0"/>
                        <a:t>Разряды союзов по значению</a:t>
                      </a:r>
                      <a:endParaRPr lang="ru-RU" sz="44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077"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rgbClr val="002060"/>
                          </a:solidFill>
                        </a:rPr>
                        <a:t>Сочинительные</a:t>
                      </a:r>
                      <a:endParaRPr lang="ru-RU" sz="3200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rgbClr val="002060"/>
                          </a:solidFill>
                        </a:rPr>
                        <a:t>Подчинительные</a:t>
                      </a:r>
                      <a:endParaRPr lang="ru-RU" sz="3200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97199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Соединительные</a:t>
                      </a:r>
                    </a:p>
                    <a:p>
                      <a:r>
                        <a:rPr lang="ru-RU" sz="3200" dirty="0" smtClean="0"/>
                        <a:t>Противительные</a:t>
                      </a:r>
                    </a:p>
                    <a:p>
                      <a:r>
                        <a:rPr lang="ru-RU" sz="3200" dirty="0" smtClean="0"/>
                        <a:t>Разделительные</a:t>
                      </a:r>
                      <a:endParaRPr lang="ru-RU" sz="32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Изъяснительные</a:t>
                      </a:r>
                    </a:p>
                    <a:p>
                      <a:r>
                        <a:rPr lang="ru-RU" sz="3200" dirty="0" smtClean="0"/>
                        <a:t>Обстоятельственные</a:t>
                      </a:r>
                      <a:endParaRPr lang="ru-RU" sz="32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Сочинительные союзы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1"/>
          <a:ext cx="8229600" cy="538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726"/>
                <a:gridCol w="5757874"/>
              </a:tblGrid>
              <a:tr h="1280496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Разряд по значению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Примеры</a:t>
                      </a:r>
                      <a:endParaRPr lang="ru-RU" sz="3600" dirty="0"/>
                    </a:p>
                  </a:txBody>
                  <a:tcPr anchor="ctr"/>
                </a:tc>
              </a:tr>
              <a:tr h="13673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Соединительные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(и  то,  и это)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И,    ДА (=И),    НИ…НИ,      ТАКЖЕ,       ТОЖЕ,      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НЕ ТОЛЬКО…,</a:t>
                      </a:r>
                      <a:r>
                        <a:rPr lang="ru-RU" baseline="0" dirty="0" smtClean="0">
                          <a:solidFill>
                            <a:srgbClr val="00B050"/>
                          </a:solidFill>
                        </a:rPr>
                        <a:t> НО И…,         КАК…     ТАК И…,                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13673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Противительные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(не то, а это)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НО,        А,         ДА (=НО)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ЗАТО,          ОДНАКО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3673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Разделительные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(или то, или это)</a:t>
                      </a:r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ИЛИ,     ИЛИ… ИЛИ,            ЛИБО,        ЛИБО…</a:t>
                      </a:r>
                      <a:r>
                        <a:rPr lang="ru-RU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ЛИБО,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ТО… ТО,                                 НЕ ТО… НЕ ТО,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ТО ЛИ… ТО ЛИ</a:t>
                      </a:r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Письмо под диктовку.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Найдите части сложных предложений и обособленные конструкции.</a:t>
            </a:r>
          </a:p>
          <a:p>
            <a:endParaRPr lang="ru-RU" dirty="0" smtClean="0"/>
          </a:p>
          <a:p>
            <a:r>
              <a:rPr lang="ru-RU" dirty="0" smtClean="0"/>
              <a:t>Правильно поставьте знаки препинания.</a:t>
            </a:r>
          </a:p>
          <a:p>
            <a:endParaRPr lang="ru-RU" dirty="0" smtClean="0"/>
          </a:p>
          <a:p>
            <a:r>
              <a:rPr lang="ru-RU" dirty="0" smtClean="0"/>
              <a:t>Укажите разряды союзов по значению.</a:t>
            </a:r>
          </a:p>
          <a:p>
            <a:endParaRPr lang="ru-RU" dirty="0" smtClean="0"/>
          </a:p>
          <a:p>
            <a:r>
              <a:rPr lang="ru-RU" dirty="0" smtClean="0"/>
              <a:t>Проверьте орфографию.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Домашнее задание.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Стр. 37, упражнение 54</a:t>
            </a:r>
          </a:p>
          <a:p>
            <a:r>
              <a:rPr lang="ru-RU" dirty="0" smtClean="0"/>
              <a:t>Характеристика предложения – письменно.</a:t>
            </a:r>
          </a:p>
          <a:p>
            <a:endParaRPr lang="ru-RU" dirty="0" smtClean="0"/>
          </a:p>
          <a:p>
            <a:r>
              <a:rPr lang="ru-RU" dirty="0" smtClean="0"/>
              <a:t>Записанные предложения должны быть распространенными, иметь осложнения.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Тест № 3, стр. 21.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185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Урок № 13</vt:lpstr>
      <vt:lpstr>Союзы – это служебные слова, которые связывают между собой однородные члены предложения или части сложного предложения</vt:lpstr>
      <vt:lpstr>Сочинительные союзы</vt:lpstr>
      <vt:lpstr>Письмо под диктовку.</vt:lpstr>
      <vt:lpstr>Домашнее задание.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 13</dc:title>
  <cp:lastModifiedBy>user</cp:lastModifiedBy>
  <cp:revision>3</cp:revision>
  <dcterms:modified xsi:type="dcterms:W3CDTF">2012-10-15T06:45:08Z</dcterms:modified>
</cp:coreProperties>
</file>