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F1D8-EFB3-4326-BEBD-EDE5207733B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098E2-E37E-4DA5-AC8D-25470A3E60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928670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sz="6000" b="1" i="1" u="sng" dirty="0">
                <a:solidFill>
                  <a:srgbClr val="7030A0"/>
                </a:solidFill>
              </a:rPr>
              <a:t>Тема  урока:</a:t>
            </a:r>
          </a:p>
          <a:p>
            <a:r>
              <a:rPr lang="ru-RU" sz="6000" b="1" i="1" dirty="0">
                <a:solidFill>
                  <a:srgbClr val="7030A0"/>
                </a:solidFill>
              </a:rPr>
              <a:t>" Буквы О-Ё </a:t>
            </a:r>
            <a:r>
              <a:rPr lang="ru-RU" sz="6000" b="1" i="1" dirty="0" smtClean="0">
                <a:solidFill>
                  <a:srgbClr val="7030A0"/>
                </a:solidFill>
              </a:rPr>
              <a:t>  </a:t>
            </a:r>
          </a:p>
          <a:p>
            <a:r>
              <a:rPr lang="ru-RU" sz="6000" b="1" i="1" dirty="0">
                <a:solidFill>
                  <a:srgbClr val="7030A0"/>
                </a:solidFill>
              </a:rPr>
              <a:t> </a:t>
            </a:r>
            <a:r>
              <a:rPr lang="ru-RU" sz="6000" b="1" i="1" dirty="0" smtClean="0">
                <a:solidFill>
                  <a:srgbClr val="7030A0"/>
                </a:solidFill>
              </a:rPr>
              <a:t>   после</a:t>
            </a:r>
            <a:endParaRPr lang="ru-RU" sz="6000" b="1" i="1" dirty="0">
              <a:solidFill>
                <a:srgbClr val="7030A0"/>
              </a:solidFill>
            </a:endParaRPr>
          </a:p>
          <a:p>
            <a:r>
              <a:rPr lang="ru-RU" sz="6000" b="1" i="1" dirty="0">
                <a:solidFill>
                  <a:srgbClr val="7030A0"/>
                </a:solidFill>
              </a:rPr>
              <a:t>   </a:t>
            </a:r>
            <a:r>
              <a:rPr lang="ru-RU" sz="6000" b="1" i="1" dirty="0" smtClean="0">
                <a:solidFill>
                  <a:srgbClr val="7030A0"/>
                </a:solidFill>
              </a:rPr>
              <a:t>шипящих </a:t>
            </a:r>
            <a:r>
              <a:rPr lang="ru-RU" sz="6000" b="1" i="1" dirty="0">
                <a:solidFill>
                  <a:srgbClr val="7030A0"/>
                </a:solidFill>
              </a:rPr>
              <a:t>и Ц ".</a:t>
            </a:r>
            <a:endParaRPr lang="ru-RU" sz="6000" i="1" dirty="0">
              <a:solidFill>
                <a:srgbClr val="7030A0"/>
              </a:solidFill>
            </a:endParaRPr>
          </a:p>
        </p:txBody>
      </p:sp>
      <p:pic>
        <p:nvPicPr>
          <p:cNvPr id="5" name="Picture 5" descr="vogel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642918"/>
            <a:ext cx="2928958" cy="34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Подведём итоги!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/>
          <a:lstStyle/>
          <a:p>
            <a:pPr>
              <a:buNone/>
            </a:pPr>
            <a:r>
              <a:rPr lang="ru-RU" sz="4400" b="1" i="1" dirty="0">
                <a:solidFill>
                  <a:srgbClr val="7030A0"/>
                </a:solidFill>
              </a:rPr>
              <a:t>1. В.</a:t>
            </a:r>
          </a:p>
          <a:p>
            <a:pPr>
              <a:buNone/>
            </a:pPr>
            <a:r>
              <a:rPr lang="ru-RU" sz="4400" b="1" i="1" dirty="0">
                <a:solidFill>
                  <a:srgbClr val="7030A0"/>
                </a:solidFill>
              </a:rPr>
              <a:t>2. В.</a:t>
            </a:r>
          </a:p>
          <a:p>
            <a:pPr>
              <a:buNone/>
            </a:pPr>
            <a:r>
              <a:rPr lang="ru-RU" sz="4400" b="1" i="1" dirty="0">
                <a:solidFill>
                  <a:srgbClr val="7030A0"/>
                </a:solidFill>
              </a:rPr>
              <a:t>3. А, В, Г, Д.</a:t>
            </a:r>
          </a:p>
          <a:p>
            <a:pPr>
              <a:buNone/>
            </a:pPr>
            <a:r>
              <a:rPr lang="ru-RU" sz="4400" b="1" i="1" dirty="0">
                <a:solidFill>
                  <a:srgbClr val="7030A0"/>
                </a:solidFill>
              </a:rPr>
              <a:t>4. Б, Г.</a:t>
            </a:r>
          </a:p>
          <a:p>
            <a:endParaRPr lang="ru-RU" dirty="0"/>
          </a:p>
        </p:txBody>
      </p:sp>
      <p:pic>
        <p:nvPicPr>
          <p:cNvPr id="4" name="Picture 5" descr="vogel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85860"/>
            <a:ext cx="2928958" cy="345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485775"/>
            <a:ext cx="798195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10" y="3357562"/>
            <a:ext cx="8043890" cy="257176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Щ..</a:t>
            </a:r>
            <a:r>
              <a:rPr lang="ru-RU" sz="3200" dirty="0" err="1" smtClean="0"/>
              <a:t>тка</a:t>
            </a:r>
            <a:r>
              <a:rPr lang="ru-RU" sz="3200" dirty="0" smtClean="0"/>
              <a:t>, крыж..вник, </a:t>
            </a:r>
            <a:r>
              <a:rPr lang="ru-RU" sz="3200" dirty="0" err="1" smtClean="0"/>
              <a:t>ш..пот</a:t>
            </a:r>
            <a:r>
              <a:rPr lang="ru-RU" sz="3200" dirty="0" smtClean="0"/>
              <a:t>, ш</a:t>
            </a:r>
            <a:r>
              <a:rPr lang="ru-RU" sz="3200" dirty="0" smtClean="0"/>
              <a:t>..</a:t>
            </a:r>
            <a:r>
              <a:rPr lang="ru-RU" sz="3200" dirty="0" err="1" smtClean="0"/>
              <a:t>рох</a:t>
            </a:r>
            <a:r>
              <a:rPr lang="ru-RU" sz="3200" dirty="0" smtClean="0"/>
              <a:t>, </a:t>
            </a:r>
            <a:r>
              <a:rPr lang="ru-RU" sz="3200" dirty="0" err="1" smtClean="0"/>
              <a:t>чуж</a:t>
            </a:r>
            <a:r>
              <a:rPr lang="ru-RU" sz="3200" dirty="0" smtClean="0"/>
              <a:t>..го, ш..</a:t>
            </a:r>
            <a:r>
              <a:rPr lang="ru-RU" sz="3200" dirty="0" err="1" smtClean="0"/>
              <a:t>лковый</a:t>
            </a:r>
            <a:r>
              <a:rPr lang="ru-RU" sz="3200" dirty="0" smtClean="0"/>
              <a:t>, </a:t>
            </a:r>
            <a:r>
              <a:rPr lang="ru-RU" sz="3200" dirty="0" err="1" smtClean="0"/>
              <a:t>горош</a:t>
            </a:r>
            <a:r>
              <a:rPr lang="ru-RU" sz="3200" dirty="0" smtClean="0"/>
              <a:t>..к, порош…к, ж..</a:t>
            </a:r>
            <a:r>
              <a:rPr lang="ru-RU" sz="3200" dirty="0" err="1" smtClean="0"/>
              <a:t>лудь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err="1" smtClean="0"/>
              <a:t>реш</a:t>
            </a:r>
            <a:r>
              <a:rPr lang="ru-RU" sz="3200" dirty="0" smtClean="0"/>
              <a:t>…</a:t>
            </a:r>
            <a:r>
              <a:rPr lang="ru-RU" sz="3200" dirty="0" err="1" smtClean="0"/>
              <a:t>тка</a:t>
            </a:r>
            <a:r>
              <a:rPr lang="ru-RU" sz="3200" dirty="0" smtClean="0"/>
              <a:t>, кап..</a:t>
            </a:r>
            <a:r>
              <a:rPr lang="ru-RU" sz="3200" dirty="0" err="1" smtClean="0"/>
              <a:t>шон</a:t>
            </a:r>
            <a:r>
              <a:rPr lang="ru-RU" sz="3200" dirty="0" smtClean="0"/>
              <a:t>, еж..нок, </a:t>
            </a:r>
            <a:r>
              <a:rPr lang="ru-RU" sz="3200" dirty="0" err="1" smtClean="0"/>
              <a:t>медвеж</a:t>
            </a:r>
            <a:r>
              <a:rPr lang="ru-RU" sz="3200" dirty="0" smtClean="0"/>
              <a:t>..нок, </a:t>
            </a:r>
            <a:r>
              <a:rPr lang="ru-RU" sz="3200" dirty="0" err="1" smtClean="0"/>
              <a:t>деш</a:t>
            </a:r>
            <a:r>
              <a:rPr lang="ru-RU" sz="3200" dirty="0" smtClean="0"/>
              <a:t>..вый, ключ…м, ч..</a:t>
            </a:r>
            <a:r>
              <a:rPr lang="ru-RU" sz="3200" dirty="0" err="1" smtClean="0"/>
              <a:t>рный</a:t>
            </a:r>
            <a:r>
              <a:rPr lang="ru-RU" sz="3200" dirty="0" smtClean="0"/>
              <a:t>, щ..</a:t>
            </a:r>
            <a:r>
              <a:rPr lang="ru-RU" sz="3200" dirty="0" err="1" smtClean="0"/>
              <a:t>чки</a:t>
            </a:r>
            <a:r>
              <a:rPr lang="ru-RU" sz="3200" dirty="0" smtClean="0"/>
              <a:t>, </a:t>
            </a:r>
            <a:r>
              <a:rPr lang="ru-RU" sz="3200" dirty="0" err="1" smtClean="0"/>
              <a:t>свеч..й</a:t>
            </a:r>
            <a:r>
              <a:rPr lang="ru-RU" sz="3200" dirty="0" smtClean="0"/>
              <a:t>, кирпич..м, шприц…м</a:t>
            </a:r>
            <a:r>
              <a:rPr lang="ru-RU" sz="3200" smtClean="0"/>
              <a:t>, </a:t>
            </a:r>
            <a:r>
              <a:rPr lang="ru-RU" sz="3200" smtClean="0"/>
              <a:t>ж…</a:t>
            </a:r>
            <a:r>
              <a:rPr lang="ru-RU" sz="3200" dirty="0" err="1" smtClean="0"/>
              <a:t>лтый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7" y="714356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  или  Ё 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8" name="Picture 5" descr="vogel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290"/>
            <a:ext cx="266164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804863"/>
            <a:ext cx="77819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14870"/>
          <a:stretch>
            <a:fillRect/>
          </a:stretch>
        </p:blipFill>
        <p:spPr bwMode="auto">
          <a:xfrm>
            <a:off x="571472" y="428604"/>
            <a:ext cx="8143932" cy="61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95387" y="1605756"/>
            <a:ext cx="67532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Вставить пропущенные буквы: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/>
              <a:t>1. Ж..</a:t>
            </a:r>
            <a:r>
              <a:rPr lang="ru-RU" b="1" i="1" dirty="0" err="1"/>
              <a:t>лтые</a:t>
            </a:r>
            <a:r>
              <a:rPr lang="ru-RU" b="1" i="1" dirty="0"/>
              <a:t> гвоздики поднимались над </a:t>
            </a:r>
            <a:r>
              <a:rPr lang="ru-RU" b="1" i="1" dirty="0" err="1"/>
              <a:t>ш</a:t>
            </a:r>
            <a:r>
              <a:rPr lang="ru-RU" b="1" i="1" dirty="0"/>
              <a:t>..</a:t>
            </a:r>
            <a:r>
              <a:rPr lang="ru-RU" b="1" i="1" dirty="0" err="1"/>
              <a:t>лковой</a:t>
            </a:r>
            <a:r>
              <a:rPr lang="ru-RU" b="1" i="1" dirty="0"/>
              <a:t> </a:t>
            </a:r>
          </a:p>
          <a:p>
            <a:pPr>
              <a:buNone/>
            </a:pPr>
            <a:r>
              <a:rPr lang="ru-RU" b="1" i="1" dirty="0"/>
              <a:t>   травкой , придавленной тяж..</a:t>
            </a:r>
            <a:r>
              <a:rPr lang="ru-RU" b="1" i="1" dirty="0" err="1"/>
              <a:t>лой</a:t>
            </a:r>
            <a:r>
              <a:rPr lang="ru-RU" b="1" i="1" dirty="0"/>
              <a:t> росой.</a:t>
            </a:r>
          </a:p>
          <a:p>
            <a:pPr>
              <a:buNone/>
            </a:pPr>
            <a:r>
              <a:rPr lang="ru-RU" b="1" i="1" dirty="0"/>
              <a:t>2. У кого ж..</a:t>
            </a:r>
            <a:r>
              <a:rPr lang="ru-RU" b="1" i="1" dirty="0" err="1"/>
              <a:t>лчь</a:t>
            </a:r>
            <a:r>
              <a:rPr lang="ru-RU" b="1" i="1" dirty="0"/>
              <a:t> во рту - тому всё горько.</a:t>
            </a:r>
          </a:p>
          <a:p>
            <a:pPr>
              <a:buNone/>
            </a:pPr>
            <a:r>
              <a:rPr lang="ru-RU" b="1" i="1" dirty="0"/>
              <a:t>3. Китайский ж..</a:t>
            </a:r>
            <a:r>
              <a:rPr lang="ru-RU" b="1" i="1" dirty="0" err="1"/>
              <a:t>нглёр</a:t>
            </a:r>
            <a:r>
              <a:rPr lang="ru-RU" b="1" i="1" dirty="0"/>
              <a:t> ж..</a:t>
            </a:r>
            <a:r>
              <a:rPr lang="ru-RU" b="1" i="1" dirty="0" err="1"/>
              <a:t>нглирует</a:t>
            </a:r>
            <a:r>
              <a:rPr lang="ru-RU" b="1" i="1" dirty="0"/>
              <a:t> шарами.</a:t>
            </a:r>
          </a:p>
          <a:p>
            <a:pPr>
              <a:buNone/>
            </a:pPr>
            <a:r>
              <a:rPr lang="ru-RU" b="1" i="1" dirty="0"/>
              <a:t>4. Ш..пот </a:t>
            </a:r>
            <a:r>
              <a:rPr lang="ru-RU" b="1" i="1" dirty="0" err="1"/>
              <a:t>переш</a:t>
            </a:r>
            <a:r>
              <a:rPr lang="ru-RU" b="1" i="1" dirty="0"/>
              <a:t>..л в связную речь.</a:t>
            </a:r>
          </a:p>
          <a:p>
            <a:pPr>
              <a:buNone/>
            </a:pPr>
            <a:r>
              <a:rPr lang="ru-RU" b="1" i="1" dirty="0"/>
              <a:t>5. Зашумел ж..</a:t>
            </a:r>
            <a:r>
              <a:rPr lang="ru-RU" b="1" i="1" dirty="0" err="1"/>
              <a:t>рнов</a:t>
            </a:r>
            <a:r>
              <a:rPr lang="ru-RU" b="1" i="1" dirty="0"/>
              <a:t>, потекла из </a:t>
            </a:r>
            <a:r>
              <a:rPr lang="ru-RU" b="1" i="1" dirty="0" err="1"/>
              <a:t>больш</a:t>
            </a:r>
            <a:r>
              <a:rPr lang="ru-RU" b="1" i="1" dirty="0"/>
              <a:t>..го </a:t>
            </a:r>
          </a:p>
          <a:p>
            <a:pPr>
              <a:buNone/>
            </a:pPr>
            <a:r>
              <a:rPr lang="ru-RU" b="1" i="1" dirty="0"/>
              <a:t>    ж..</a:t>
            </a:r>
            <a:r>
              <a:rPr lang="ru-RU" b="1" i="1" dirty="0" err="1"/>
              <a:t>лоба</a:t>
            </a:r>
            <a:r>
              <a:rPr lang="ru-RU" b="1" i="1" dirty="0"/>
              <a:t> тёплая струйка муки.</a:t>
            </a:r>
          </a:p>
          <a:p>
            <a:pPr>
              <a:buNone/>
            </a:pPr>
            <a:r>
              <a:rPr lang="ru-RU" b="1" i="1" dirty="0"/>
              <a:t>6. Бирюк молча взял лошадь за ч..</a:t>
            </a:r>
            <a:r>
              <a:rPr lang="ru-RU" b="1" i="1" dirty="0" err="1"/>
              <a:t>лку</a:t>
            </a:r>
            <a:r>
              <a:rPr lang="ru-RU" b="1" i="1" dirty="0"/>
              <a:t> левой рукой.</a:t>
            </a:r>
          </a:p>
          <a:p>
            <a:pPr>
              <a:buNone/>
            </a:pPr>
            <a:r>
              <a:rPr lang="ru-RU" b="1" i="1" dirty="0"/>
              <a:t>7. Архип открыл фонарь, Дубровский </a:t>
            </a:r>
            <a:r>
              <a:rPr lang="ru-RU" b="1" i="1" dirty="0" err="1"/>
              <a:t>заж</a:t>
            </a:r>
            <a:r>
              <a:rPr lang="ru-RU" b="1" i="1" dirty="0"/>
              <a:t>..г лучину.</a:t>
            </a:r>
          </a:p>
          <a:p>
            <a:pPr>
              <a:buNone/>
            </a:pPr>
            <a:r>
              <a:rPr lang="ru-RU" b="1" i="1" dirty="0"/>
              <a:t>8. В лесу дедушка поймал </a:t>
            </a:r>
            <a:r>
              <a:rPr lang="ru-RU" b="1" i="1" dirty="0" err="1"/>
              <a:t>медвеж</a:t>
            </a:r>
            <a:r>
              <a:rPr lang="ru-RU" b="1" i="1" dirty="0"/>
              <a:t>..</a:t>
            </a:r>
            <a:r>
              <a:rPr lang="ru-RU" b="1" i="1" dirty="0" err="1"/>
              <a:t>нка</a:t>
            </a:r>
            <a:r>
              <a:rPr lang="ru-RU" b="1" i="1" dirty="0"/>
              <a:t>.</a:t>
            </a:r>
          </a:p>
          <a:p>
            <a:pPr>
              <a:buNone/>
            </a:pPr>
            <a:r>
              <a:rPr lang="ru-RU" b="1" i="1" dirty="0"/>
              <a:t>9. Я угостил еж..</a:t>
            </a:r>
            <a:r>
              <a:rPr lang="ru-RU" b="1" i="1" dirty="0" err="1"/>
              <a:t>нка</a:t>
            </a:r>
            <a:r>
              <a:rPr lang="ru-RU" b="1" i="1" dirty="0"/>
              <a:t> крыж..</a:t>
            </a:r>
            <a:r>
              <a:rPr lang="ru-RU" b="1" i="1" dirty="0" err="1"/>
              <a:t>вником</a:t>
            </a:r>
            <a:r>
              <a:rPr lang="ru-RU" b="1" i="1" dirty="0"/>
              <a:t>.</a:t>
            </a:r>
          </a:p>
          <a:p>
            <a:pPr>
              <a:buNone/>
            </a:pPr>
            <a:r>
              <a:rPr lang="ru-RU" b="1" i="1" dirty="0"/>
              <a:t>10. Ш..</a:t>
            </a:r>
            <a:r>
              <a:rPr lang="ru-RU" b="1" i="1" dirty="0" err="1"/>
              <a:t>колад</a:t>
            </a:r>
            <a:r>
              <a:rPr lang="ru-RU" b="1" i="1" dirty="0"/>
              <a:t> - любимое лакомство детей.</a:t>
            </a:r>
          </a:p>
          <a:p>
            <a:pPr>
              <a:buNone/>
            </a:pPr>
            <a:r>
              <a:rPr lang="ru-RU" b="1" i="1" dirty="0"/>
              <a:t>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Тестовый контроль.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i="1" dirty="0"/>
              <a:t>1. Укажите строку, в которой все слова </a:t>
            </a:r>
          </a:p>
          <a:p>
            <a:pPr>
              <a:buNone/>
            </a:pPr>
            <a:r>
              <a:rPr lang="ru-RU" sz="4000" b="1" i="1" dirty="0"/>
              <a:t>    пишутся через Ё:</a:t>
            </a:r>
          </a:p>
          <a:p>
            <a:pPr>
              <a:buNone/>
            </a:pPr>
            <a:r>
              <a:rPr lang="ru-RU" sz="4000" b="1" i="1" dirty="0"/>
              <a:t>а) </a:t>
            </a:r>
            <a:r>
              <a:rPr lang="ru-RU" sz="4000" b="1" i="1" dirty="0" err="1"/>
              <a:t>печ</a:t>
            </a:r>
            <a:r>
              <a:rPr lang="ru-RU" sz="4000" b="1" i="1" dirty="0"/>
              <a:t>..т,  со свеч..</a:t>
            </a:r>
            <a:r>
              <a:rPr lang="ru-RU" sz="4000" b="1" i="1" dirty="0" err="1"/>
              <a:t>й</a:t>
            </a:r>
            <a:r>
              <a:rPr lang="ru-RU" sz="4000" b="1" i="1" dirty="0"/>
              <a:t>, ч..</a:t>
            </a:r>
            <a:r>
              <a:rPr lang="ru-RU" sz="4000" b="1" i="1" dirty="0" err="1"/>
              <a:t>рный</a:t>
            </a:r>
            <a:r>
              <a:rPr lang="ru-RU" sz="4000" b="1" i="1" dirty="0"/>
              <a:t>, ч..</a:t>
            </a:r>
            <a:r>
              <a:rPr lang="ru-RU" sz="4000" b="1" i="1" dirty="0" err="1"/>
              <a:t>рт</a:t>
            </a:r>
            <a:r>
              <a:rPr lang="ru-RU" sz="4000" b="1" i="1" dirty="0"/>
              <a:t>, кирпич..м;</a:t>
            </a:r>
          </a:p>
          <a:p>
            <a:pPr>
              <a:buNone/>
            </a:pPr>
            <a:r>
              <a:rPr lang="ru-RU" sz="4000" b="1" i="1" dirty="0"/>
              <a:t>б) </a:t>
            </a:r>
            <a:r>
              <a:rPr lang="ru-RU" sz="4000" b="1" i="1" dirty="0" err="1"/>
              <a:t>теч</a:t>
            </a:r>
            <a:r>
              <a:rPr lang="ru-RU" sz="4000" b="1" i="1" dirty="0"/>
              <a:t>..т, ж..</a:t>
            </a:r>
            <a:r>
              <a:rPr lang="ru-RU" sz="4000" b="1" i="1" dirty="0" err="1"/>
              <a:t>лтый</a:t>
            </a:r>
            <a:r>
              <a:rPr lang="ru-RU" sz="4000" b="1" i="1" dirty="0"/>
              <a:t>, </a:t>
            </a:r>
            <a:r>
              <a:rPr lang="ru-RU" sz="4000" b="1" i="1" dirty="0" err="1"/>
              <a:t>жж</a:t>
            </a:r>
            <a:r>
              <a:rPr lang="ru-RU" sz="4000" b="1" i="1" dirty="0"/>
              <a:t>..т, </a:t>
            </a:r>
            <a:r>
              <a:rPr lang="ru-RU" sz="4000" b="1" i="1" dirty="0" err="1"/>
              <a:t>ш</a:t>
            </a:r>
            <a:r>
              <a:rPr lang="ru-RU" sz="4000" b="1" i="1" dirty="0"/>
              <a:t>..</a:t>
            </a:r>
            <a:r>
              <a:rPr lang="ru-RU" sz="4000" b="1" i="1" dirty="0" err="1"/>
              <a:t>рох</a:t>
            </a:r>
            <a:r>
              <a:rPr lang="ru-RU" sz="4000" b="1" i="1" dirty="0"/>
              <a:t>;</a:t>
            </a:r>
          </a:p>
          <a:p>
            <a:pPr>
              <a:buNone/>
            </a:pPr>
            <a:r>
              <a:rPr lang="ru-RU" sz="4000" b="1" i="1" dirty="0"/>
              <a:t>в) </a:t>
            </a:r>
            <a:r>
              <a:rPr lang="ru-RU" sz="4000" b="1" i="1" dirty="0" err="1"/>
              <a:t>ш</a:t>
            </a:r>
            <a:r>
              <a:rPr lang="ru-RU" sz="4000" b="1" i="1" dirty="0"/>
              <a:t>..пот, ж..</a:t>
            </a:r>
            <a:r>
              <a:rPr lang="ru-RU" sz="4000" b="1" i="1" dirty="0" err="1"/>
              <a:t>лудь</a:t>
            </a:r>
            <a:r>
              <a:rPr lang="ru-RU" sz="4000" b="1" i="1" dirty="0"/>
              <a:t>, </a:t>
            </a:r>
            <a:r>
              <a:rPr lang="ru-RU" sz="4000" b="1" i="1" dirty="0" err="1"/>
              <a:t>ш</a:t>
            </a:r>
            <a:r>
              <a:rPr lang="ru-RU" sz="4000" b="1" i="1" dirty="0"/>
              <a:t>..л, ж..</a:t>
            </a:r>
            <a:r>
              <a:rPr lang="ru-RU" sz="4000" b="1" i="1" dirty="0" err="1"/>
              <a:t>рдочка</a:t>
            </a:r>
            <a:r>
              <a:rPr lang="ru-RU" sz="4000" b="1" i="1" dirty="0"/>
              <a:t>.</a:t>
            </a:r>
          </a:p>
          <a:p>
            <a:endParaRPr lang="ru-RU" sz="4000" b="1" i="1" dirty="0"/>
          </a:p>
          <a:p>
            <a:pPr>
              <a:buNone/>
            </a:pPr>
            <a:r>
              <a:rPr lang="ru-RU" sz="4000" b="1" i="1" dirty="0"/>
              <a:t>2. Укажите строку, в которой  все слова </a:t>
            </a:r>
          </a:p>
          <a:p>
            <a:pPr>
              <a:buNone/>
            </a:pPr>
            <a:r>
              <a:rPr lang="ru-RU" sz="4000" b="1" i="1" dirty="0"/>
              <a:t>    пишутся через О:</a:t>
            </a:r>
          </a:p>
          <a:p>
            <a:pPr>
              <a:buNone/>
            </a:pPr>
            <a:r>
              <a:rPr lang="ru-RU" sz="4000" b="1" i="1" dirty="0"/>
              <a:t>а) </a:t>
            </a:r>
            <a:r>
              <a:rPr lang="ru-RU" sz="4000" b="1" i="1" dirty="0" err="1"/>
              <a:t>ш</a:t>
            </a:r>
            <a:r>
              <a:rPr lang="ru-RU" sz="4000" b="1" i="1" dirty="0"/>
              <a:t>..</a:t>
            </a:r>
            <a:r>
              <a:rPr lang="ru-RU" sz="4000" b="1" i="1" dirty="0" err="1"/>
              <a:t>колад</a:t>
            </a:r>
            <a:r>
              <a:rPr lang="ru-RU" sz="4000" b="1" i="1" dirty="0"/>
              <a:t>, </a:t>
            </a:r>
            <a:r>
              <a:rPr lang="ru-RU" sz="4000" b="1" i="1" dirty="0" err="1"/>
              <a:t>ш</a:t>
            </a:r>
            <a:r>
              <a:rPr lang="ru-RU" sz="4000" b="1" i="1" dirty="0"/>
              <a:t>..</a:t>
            </a:r>
            <a:r>
              <a:rPr lang="ru-RU" sz="4000" b="1" i="1" dirty="0" err="1"/>
              <a:t>фёр</a:t>
            </a:r>
            <a:r>
              <a:rPr lang="ru-RU" sz="4000" b="1" i="1" dirty="0"/>
              <a:t>, ч..</a:t>
            </a:r>
            <a:r>
              <a:rPr lang="ru-RU" sz="4000" b="1" i="1" dirty="0" err="1"/>
              <a:t>лка</a:t>
            </a:r>
            <a:r>
              <a:rPr lang="ru-RU" sz="4000" b="1" i="1" dirty="0"/>
              <a:t>, со свеч..</a:t>
            </a:r>
            <a:r>
              <a:rPr lang="ru-RU" sz="4000" b="1" i="1" dirty="0" err="1"/>
              <a:t>й</a:t>
            </a:r>
            <a:r>
              <a:rPr lang="ru-RU" sz="4000" b="1" i="1" dirty="0"/>
              <a:t>;</a:t>
            </a:r>
          </a:p>
          <a:p>
            <a:pPr>
              <a:buNone/>
            </a:pPr>
            <a:r>
              <a:rPr lang="ru-RU" sz="4000" b="1" i="1" dirty="0"/>
              <a:t>б) </a:t>
            </a:r>
            <a:r>
              <a:rPr lang="ru-RU" sz="4000" b="1" i="1" dirty="0" err="1"/>
              <a:t>чуж</a:t>
            </a:r>
            <a:r>
              <a:rPr lang="ru-RU" sz="4000" b="1" i="1" dirty="0"/>
              <a:t>..</a:t>
            </a:r>
            <a:r>
              <a:rPr lang="ru-RU" sz="4000" b="1" i="1" dirty="0" err="1"/>
              <a:t>й</a:t>
            </a:r>
            <a:r>
              <a:rPr lang="ru-RU" sz="4000" b="1" i="1" dirty="0"/>
              <a:t>, </a:t>
            </a:r>
            <a:r>
              <a:rPr lang="ru-RU" sz="4000" b="1" i="1" dirty="0" err="1"/>
              <a:t>больш</a:t>
            </a:r>
            <a:r>
              <a:rPr lang="ru-RU" sz="4000" b="1" i="1" dirty="0"/>
              <a:t>..</a:t>
            </a:r>
            <a:r>
              <a:rPr lang="ru-RU" sz="4000" b="1" i="1" dirty="0" err="1"/>
              <a:t>й</a:t>
            </a:r>
            <a:r>
              <a:rPr lang="ru-RU" sz="4000" b="1" i="1" dirty="0"/>
              <a:t>, шприц..м, </a:t>
            </a:r>
            <a:r>
              <a:rPr lang="ru-RU" sz="4000" b="1" i="1" dirty="0" err="1"/>
              <a:t>ш</a:t>
            </a:r>
            <a:r>
              <a:rPr lang="ru-RU" sz="4000" b="1" i="1" dirty="0"/>
              <a:t>..в;</a:t>
            </a:r>
          </a:p>
          <a:p>
            <a:pPr>
              <a:buNone/>
            </a:pPr>
            <a:r>
              <a:rPr lang="ru-RU" sz="4000" b="1" i="1" dirty="0"/>
              <a:t>в) </a:t>
            </a:r>
            <a:r>
              <a:rPr lang="ru-RU" sz="4000" b="1" i="1" dirty="0" err="1"/>
              <a:t>капюш</a:t>
            </a:r>
            <a:r>
              <a:rPr lang="ru-RU" sz="4000" b="1" i="1" dirty="0"/>
              <a:t>..</a:t>
            </a:r>
            <a:r>
              <a:rPr lang="ru-RU" sz="4000" b="1" i="1" dirty="0" err="1"/>
              <a:t>н</a:t>
            </a:r>
            <a:r>
              <a:rPr lang="ru-RU" sz="4000" b="1" i="1" dirty="0"/>
              <a:t>, </a:t>
            </a:r>
            <a:r>
              <a:rPr lang="ru-RU" sz="4000" b="1" i="1" dirty="0" err="1"/>
              <a:t>ш</a:t>
            </a:r>
            <a:r>
              <a:rPr lang="ru-RU" sz="4000" b="1" i="1" dirty="0"/>
              <a:t>..</a:t>
            </a:r>
            <a:r>
              <a:rPr lang="ru-RU" sz="4000" b="1" i="1" dirty="0" err="1"/>
              <a:t>рох</a:t>
            </a:r>
            <a:r>
              <a:rPr lang="ru-RU" sz="4000" b="1" i="1" dirty="0"/>
              <a:t>, камыш..вый, </a:t>
            </a:r>
            <a:r>
              <a:rPr lang="ru-RU" sz="4000" b="1" i="1" dirty="0" err="1"/>
              <a:t>мыш</a:t>
            </a:r>
            <a:r>
              <a:rPr lang="ru-RU" sz="4000" b="1" i="1" dirty="0"/>
              <a:t>..нок.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500" b="1" i="1" dirty="0"/>
              <a:t>3. Укажите слова-исключения:</a:t>
            </a:r>
          </a:p>
          <a:p>
            <a:pPr>
              <a:buNone/>
            </a:pPr>
            <a:r>
              <a:rPr lang="ru-RU" sz="4500" b="1" i="1" dirty="0"/>
              <a:t>а) крыж..вник;     в) </a:t>
            </a:r>
            <a:r>
              <a:rPr lang="ru-RU" sz="4500" b="1" i="1" dirty="0" err="1"/>
              <a:t>капюш</a:t>
            </a:r>
            <a:r>
              <a:rPr lang="ru-RU" sz="4500" b="1" i="1" dirty="0"/>
              <a:t>..</a:t>
            </a:r>
            <a:r>
              <a:rPr lang="ru-RU" sz="4500" b="1" i="1" dirty="0" err="1"/>
              <a:t>н</a:t>
            </a:r>
            <a:r>
              <a:rPr lang="ru-RU" sz="4500" b="1" i="1" dirty="0"/>
              <a:t>;      </a:t>
            </a:r>
            <a:r>
              <a:rPr lang="ru-RU" sz="4500" b="1" i="1" dirty="0" err="1"/>
              <a:t>д</a:t>
            </a:r>
            <a:r>
              <a:rPr lang="ru-RU" sz="4500" b="1" i="1" dirty="0"/>
              <a:t>) </a:t>
            </a:r>
            <a:r>
              <a:rPr lang="ru-RU" sz="4500" b="1" i="1" dirty="0" err="1"/>
              <a:t>ш</a:t>
            </a:r>
            <a:r>
              <a:rPr lang="ru-RU" sz="4500" b="1" i="1" dirty="0"/>
              <a:t>..</a:t>
            </a:r>
            <a:r>
              <a:rPr lang="ru-RU" sz="4500" b="1" i="1" dirty="0" err="1"/>
              <a:t>рох</a:t>
            </a:r>
            <a:r>
              <a:rPr lang="ru-RU" sz="4500" b="1" i="1" dirty="0"/>
              <a:t>;</a:t>
            </a:r>
          </a:p>
          <a:p>
            <a:pPr>
              <a:buNone/>
            </a:pPr>
            <a:r>
              <a:rPr lang="ru-RU" sz="4500" b="1" i="1" dirty="0"/>
              <a:t>б) </a:t>
            </a:r>
            <a:r>
              <a:rPr lang="ru-RU" sz="4500" b="1" i="1" dirty="0" err="1"/>
              <a:t>ш</a:t>
            </a:r>
            <a:r>
              <a:rPr lang="ru-RU" sz="4500" b="1" i="1" dirty="0"/>
              <a:t>..пот;              г) </a:t>
            </a:r>
            <a:r>
              <a:rPr lang="ru-RU" sz="4500" b="1" i="1" dirty="0" err="1"/>
              <a:t>ш</a:t>
            </a:r>
            <a:r>
              <a:rPr lang="ru-RU" sz="4500" b="1" i="1" dirty="0"/>
              <a:t>..в;                 е) </a:t>
            </a:r>
            <a:r>
              <a:rPr lang="ru-RU" sz="4500" b="1" i="1" dirty="0" err="1"/>
              <a:t>щ</a:t>
            </a:r>
            <a:r>
              <a:rPr lang="ru-RU" sz="4500" b="1" i="1" dirty="0"/>
              <a:t>..голь.</a:t>
            </a:r>
          </a:p>
          <a:p>
            <a:endParaRPr lang="ru-RU" sz="4500" b="1" i="1" dirty="0"/>
          </a:p>
          <a:p>
            <a:pPr>
              <a:buNone/>
            </a:pPr>
            <a:r>
              <a:rPr lang="ru-RU" sz="4500" b="1" i="1" dirty="0"/>
              <a:t>4. Укажите предложения, в которых</a:t>
            </a:r>
          </a:p>
          <a:p>
            <a:pPr>
              <a:buNone/>
            </a:pPr>
            <a:r>
              <a:rPr lang="ru-RU" sz="4500" b="1" i="1" dirty="0"/>
              <a:t> нужно писать Ё:</a:t>
            </a:r>
          </a:p>
          <a:p>
            <a:pPr>
              <a:buNone/>
            </a:pPr>
            <a:r>
              <a:rPr lang="ru-RU" sz="4500" b="1" i="1" dirty="0"/>
              <a:t>а) Пострадавший на пожаре получил </a:t>
            </a:r>
            <a:r>
              <a:rPr lang="ru-RU" sz="4500" b="1" i="1" dirty="0" err="1"/>
              <a:t>ож</a:t>
            </a:r>
            <a:r>
              <a:rPr lang="ru-RU" sz="4500" b="1" i="1" dirty="0"/>
              <a:t>..г.</a:t>
            </a:r>
          </a:p>
          <a:p>
            <a:pPr>
              <a:buNone/>
            </a:pPr>
            <a:r>
              <a:rPr lang="ru-RU" sz="4500" b="1" i="1" dirty="0"/>
              <a:t>б) Пленник </a:t>
            </a:r>
            <a:r>
              <a:rPr lang="ru-RU" sz="4500" b="1" i="1" dirty="0" err="1"/>
              <a:t>переж</a:t>
            </a:r>
            <a:r>
              <a:rPr lang="ru-RU" sz="4500" b="1" i="1" dirty="0"/>
              <a:t>..г верёвку, которой были </a:t>
            </a:r>
          </a:p>
          <a:p>
            <a:pPr>
              <a:buNone/>
            </a:pPr>
            <a:r>
              <a:rPr lang="ru-RU" sz="4500" b="1" i="1" dirty="0"/>
              <a:t>связаны его руки, и бежал.</a:t>
            </a:r>
          </a:p>
          <a:p>
            <a:pPr>
              <a:buNone/>
            </a:pPr>
            <a:r>
              <a:rPr lang="ru-RU" sz="4500" b="1" i="1" dirty="0"/>
              <a:t>в) </a:t>
            </a:r>
            <a:r>
              <a:rPr lang="ru-RU" sz="4500" b="1" i="1" dirty="0" err="1"/>
              <a:t>Подж</a:t>
            </a:r>
            <a:r>
              <a:rPr lang="ru-RU" sz="4500" b="1" i="1" dirty="0"/>
              <a:t>..г дома застиг его жителей врасплох.</a:t>
            </a:r>
          </a:p>
          <a:p>
            <a:pPr>
              <a:buNone/>
            </a:pPr>
            <a:r>
              <a:rPr lang="ru-RU" sz="4500" b="1" i="1" dirty="0"/>
              <a:t>г) Злоумышленник </a:t>
            </a:r>
            <a:r>
              <a:rPr lang="ru-RU" sz="4500" b="1" i="1" dirty="0" err="1"/>
              <a:t>подж</a:t>
            </a:r>
            <a:r>
              <a:rPr lang="ru-RU" sz="4500" b="1" i="1" dirty="0"/>
              <a:t>..г здание.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461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Щ..тка, крыж..вник, ш..пот, ш..рох, чуж..го, ш..лковый, горош..к, порош…к, ж..лудь,  реш…тка, кап..шон, еж..нок, медвеж..нок, деш..вый, ключ…м, ч..рный, щ..чки, свеч..й, кирпич..м, шприц…м, ж…лтый. </vt:lpstr>
      <vt:lpstr>Презентация PowerPoint</vt:lpstr>
      <vt:lpstr>Презентация PowerPoint</vt:lpstr>
      <vt:lpstr>Презентация PowerPoint</vt:lpstr>
      <vt:lpstr>Вставить пропущенные буквы: </vt:lpstr>
      <vt:lpstr>Тестовый контроль. </vt:lpstr>
      <vt:lpstr>Презентация PowerPoint</vt:lpstr>
      <vt:lpstr>Подведём итоги! 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Камай</cp:lastModifiedBy>
  <cp:revision>3</cp:revision>
  <dcterms:created xsi:type="dcterms:W3CDTF">2012-11-13T12:54:30Z</dcterms:created>
  <dcterms:modified xsi:type="dcterms:W3CDTF">2012-12-21T09:23:24Z</dcterms:modified>
</cp:coreProperties>
</file>