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AF83E-97ED-4210-82DA-153C0D516925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6D70A-24BF-4C73-B7D0-2064A99AC5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43585-DCC9-43BE-83B3-C37311C06FD2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1AF3F-13E5-42EA-BDF2-2B32077F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F3F-13E5-42EA-BDF2-2B32077FEE0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4F3781-873D-46F5-978C-904A77F27DAA}" type="datetimeFigureOut">
              <a:rPr lang="ru-RU" smtClean="0"/>
              <a:pPr/>
              <a:t>16.02.2009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4DF410-8C99-45BE-84A9-6507E0F02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85794"/>
            <a:ext cx="7772400" cy="2000264"/>
          </a:xfrm>
        </p:spPr>
        <p:txBody>
          <a:bodyPr/>
          <a:lstStyle/>
          <a:p>
            <a:pPr algn="ctr"/>
            <a:r>
              <a:rPr lang="ru-RU" dirty="0" smtClean="0"/>
              <a:t>Животное, которое отлучили от церкви.</a:t>
            </a:r>
            <a:endParaRPr lang="ru-RU" dirty="0"/>
          </a:p>
        </p:txBody>
      </p:sp>
      <p:pic>
        <p:nvPicPr>
          <p:cNvPr id="5" name="Рисунок 4" descr="J01778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429000"/>
            <a:ext cx="3829064" cy="2714644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А это всего-навсего крысы!</a:t>
            </a:r>
            <a:endParaRPr lang="ru-RU" sz="4800" dirty="0"/>
          </a:p>
        </p:txBody>
      </p:sp>
      <p:pic>
        <p:nvPicPr>
          <p:cNvPr id="6" name="Рисунок 5" descr="741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84899">
            <a:off x="714348" y="2786058"/>
            <a:ext cx="3571900" cy="31003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isometricOffAxis1Righ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1ICA1BKC5WCA88BSIBCAK8XKRHCAAKLTG4CAYBI5F5CAQ61LJ3CAF8NB96CAP4JLSOCAN2CAEYCA5BTRBKCABF27FHCANV1VXYCAKOKTO5CA9ZS4FOCA7VDQYSCALOIBG4CAXN5BJ8CA97AP39CAMD41H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37584">
            <a:off x="4703948" y="2538932"/>
            <a:ext cx="3429024" cy="3571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isometricOffAxis2Lef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533400"/>
            <a:ext cx="7867674" cy="225265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Крыса друг или враг?</a:t>
            </a:r>
            <a:endParaRPr lang="ru-RU" sz="6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42910" y="2857496"/>
            <a:ext cx="7867737" cy="27964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 descr="26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214686"/>
            <a:ext cx="2571768" cy="2376500"/>
          </a:xfrm>
          <a:prstGeom prst="rect">
            <a:avLst/>
          </a:prstGeom>
        </p:spPr>
      </p:pic>
      <p:pic>
        <p:nvPicPr>
          <p:cNvPr id="11" name="Рисунок 10" descr="2HCARM1HDJCA7VUJXACA3Y0UYXCARGEX2VCAI0LOG2CAXZMM5ACA4GJTEUCAABED7PCA756R1QCA9PVAP1CAYKRUOOCAQYXG70CAI4HCVUCA35O5V9CAS60K4NCAY4THVQCAMVV0ZVCAAZHVQJCAK8R8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1534">
            <a:off x="6429388" y="3214686"/>
            <a:ext cx="1857388" cy="2333442"/>
          </a:xfrm>
          <a:prstGeom prst="rect">
            <a:avLst/>
          </a:prstGeom>
        </p:spPr>
      </p:pic>
      <p:pic>
        <p:nvPicPr>
          <p:cNvPr id="13" name="Рисунок 12" descr="UECA9NKF79CA5JQ9B4CAWJT3Y6CA9CUCA9CA1954PLCARAEKM5CAGTGPKMCAV30B8KCA2VW28XCANQ52MRCAYRQ12FCALX2U41CALZGEQ3CAO26WC1CA6DY5W9CAP56P5JCA2YXHBACAMEAPRACATA1P2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234909">
            <a:off x="785786" y="3214686"/>
            <a:ext cx="2214578" cy="2214578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530352"/>
            <a:ext cx="8501122" cy="56847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Интересные факты: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легко выдерживают высокий уровень радиации;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хорошо плавают и ныряют;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могут развить скорость до 10 км/ч;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слабое зрение</a:t>
            </a:r>
            <a:r>
              <a:rPr lang="ru-RU" sz="3200" dirty="0" smtClean="0"/>
              <a:t>;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д</a:t>
            </a:r>
            <a:r>
              <a:rPr lang="ru-RU" sz="3200" dirty="0" smtClean="0"/>
              <a:t>омашние любимцы;</a:t>
            </a:r>
            <a:endParaRPr lang="ru-RU" sz="3200" dirty="0" smtClean="0"/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служат для науки;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«крысиный король».</a:t>
            </a:r>
          </a:p>
          <a:p>
            <a:pPr>
              <a:buNone/>
            </a:pPr>
            <a:endParaRPr lang="ru-RU" sz="3200" dirty="0" smtClean="0"/>
          </a:p>
          <a:p>
            <a:pPr>
              <a:buFont typeface="Wingdings" pitchFamily="2" charset="2"/>
              <a:buChar char="v"/>
            </a:pPr>
            <a:endParaRPr lang="ru-RU" sz="3200" dirty="0" smtClean="0"/>
          </a:p>
          <a:p>
            <a:pPr>
              <a:buFont typeface="Wingdings" pitchFamily="2" charset="2"/>
              <a:buChar char="v"/>
            </a:pPr>
            <a:endParaRPr lang="ru-RU" sz="4000" dirty="0" smtClean="0"/>
          </a:p>
          <a:p>
            <a:pPr>
              <a:buFont typeface="Wingdings" pitchFamily="2" charset="2"/>
              <a:buChar char="v"/>
            </a:pPr>
            <a:endParaRPr lang="ru-RU" sz="4000" dirty="0" smtClean="0"/>
          </a:p>
          <a:p>
            <a:pPr>
              <a:buFont typeface="Wingdings" pitchFamily="2" charset="2"/>
              <a:buChar char="v"/>
            </a:pPr>
            <a:endParaRPr lang="ru-RU" sz="4000" dirty="0" smtClean="0"/>
          </a:p>
          <a:p>
            <a:endParaRPr lang="ru-RU" sz="4800" dirty="0"/>
          </a:p>
        </p:txBody>
      </p:sp>
      <p:pic>
        <p:nvPicPr>
          <p:cNvPr id="8" name="Рисунок 7" descr="NECAGH35BSCARXGGATCAY63F4ICADHOE2RCAP8H242CAL0NCYPCAT01UKWCA7MCGUGCA1Q1437CAORMXUBCAN71QDBCAUCCE7UCAQ7YSK7CAJS2D78CAWYU37YCASOUAAZCAB8QRMPCAK09HHZCAE6SKO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59849">
            <a:off x="6319852" y="4509384"/>
            <a:ext cx="1928826" cy="1714512"/>
          </a:xfrm>
          <a:prstGeom prst="rect">
            <a:avLst/>
          </a:prstGeom>
        </p:spPr>
      </p:pic>
      <p:pic>
        <p:nvPicPr>
          <p:cNvPr id="9" name="Рисунок 8" descr="H4CA3LT0P1CAFW0MGQCAODWYSVCA90MCAKCAKF8V4ZCAUKH4Z1CALZWH9RCAS68QFHCAH4Z65HCAWE98M1CAPLDQ2ECAFOCNPHCAPMPLQ5CAT9V5PCCA25WKRVCA8EDJNHCA96FA9FCARZVHHKCA6R3DB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37488">
            <a:off x="5240473" y="3533433"/>
            <a:ext cx="1447800" cy="1358900"/>
          </a:xfrm>
          <a:prstGeom prst="rect">
            <a:avLst/>
          </a:prstGeom>
        </p:spPr>
      </p:pic>
      <p:pic>
        <p:nvPicPr>
          <p:cNvPr id="10" name="Рисунок 9" descr="XICAL4ZQPWCACU7YVQCA03MB3FCAD4J8B3CA1B02OUCAX9304YCAIMHPHZCAUF3F24CA3D0KR6CAZEK4KNCAW56A2PCAAO9CL4CAXVI2U3CA2S93F5CAB0NW2LCA6XJV0KCAPMNZ0BCALQ5XM6CAWXRKX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857232"/>
            <a:ext cx="1643074" cy="1643074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28736"/>
            <a:ext cx="8183880" cy="5000660"/>
          </a:xfrm>
        </p:spPr>
        <p:txBody>
          <a:bodyPr anchor="t">
            <a:normAutofit fontScale="90000"/>
          </a:bodyPr>
          <a:lstStyle/>
          <a:p>
            <a:pPr marL="742950" indent="-742950"/>
            <a:r>
              <a:rPr lang="ru-RU" sz="2800" b="0" dirty="0" smtClean="0">
                <a:solidFill>
                  <a:schemeClr val="tx1"/>
                </a:solidFill>
                <a:effectLst/>
              </a:rPr>
              <a:t>      1.   Серая крыса предок домашней и лабораторной крысы.</a:t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>2.  Домашние крысы дружелюбные и интеллигентные зверьки.</a:t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>3.  Лабораторные крысы дали начало</a:t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>другим породам.</a:t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>4.   Лабораторные крысы служат науке(научные эксперименты в биологии, медицине, психологии).</a:t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255574"/>
          </a:xfrm>
        </p:spPr>
        <p:txBody>
          <a:bodyPr>
            <a:normAutofit/>
          </a:bodyPr>
          <a:lstStyle/>
          <a:p>
            <a:pPr marL="914400" indent="-914400">
              <a:buNone/>
            </a:pPr>
            <a:r>
              <a:rPr lang="ru-RU" sz="5400" dirty="0" smtClean="0"/>
              <a:t>Вывод:</a:t>
            </a:r>
          </a:p>
          <a:p>
            <a:pPr marL="914400" indent="-914400">
              <a:buNone/>
            </a:pPr>
            <a:endParaRPr lang="ru-RU" sz="5400" dirty="0"/>
          </a:p>
        </p:txBody>
      </p:sp>
      <p:pic>
        <p:nvPicPr>
          <p:cNvPr id="4" name="Рисунок 3" descr="BD00146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79076">
            <a:off x="7409000" y="371413"/>
            <a:ext cx="1648782" cy="1657951"/>
          </a:xfrm>
          <a:prstGeom prst="rect">
            <a:avLst/>
          </a:prstGeom>
        </p:spPr>
      </p:pic>
      <p:pic>
        <p:nvPicPr>
          <p:cNvPr id="5" name="Рисунок 4" descr="AN02122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2143116"/>
            <a:ext cx="1868550" cy="1928826"/>
          </a:xfrm>
          <a:prstGeom prst="rect">
            <a:avLst/>
          </a:prstGeom>
        </p:spPr>
      </p:pic>
      <p:pic>
        <p:nvPicPr>
          <p:cNvPr id="6" name="Рисунок 5" descr="J0198020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43251">
            <a:off x="7578509" y="5502911"/>
            <a:ext cx="1196327" cy="1283505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256</TotalTime>
  <Words>66</Words>
  <Application>Microsoft Office PowerPoint</Application>
  <PresentationFormat>Экран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Животное, которое отлучили от церкви.</vt:lpstr>
      <vt:lpstr>Слайд 2</vt:lpstr>
      <vt:lpstr>Крыса друг или враг?</vt:lpstr>
      <vt:lpstr>Слайд 4</vt:lpstr>
      <vt:lpstr>      1.   Серая крыса предок домашней и лабораторной крысы.  2.  Домашние крысы дружелюбные и интеллигентные зверьки.  3.  Лабораторные крысы дали начало другим породам.  4.   Лабораторные крысы служат науке(научные эксперименты в биологии, медицине, психологии).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Анатолий</dc:creator>
  <cp:lastModifiedBy>Анатолий</cp:lastModifiedBy>
  <cp:revision>27</cp:revision>
  <dcterms:created xsi:type="dcterms:W3CDTF">2009-02-02T16:26:45Z</dcterms:created>
  <dcterms:modified xsi:type="dcterms:W3CDTF">2009-02-16T16:56:08Z</dcterms:modified>
</cp:coreProperties>
</file>