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8" r:id="rId13"/>
    <p:sldId id="266" r:id="rId14"/>
    <p:sldId id="269" r:id="rId15"/>
    <p:sldId id="270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E242-58A9-41F0-9EA7-37BE176941AA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2DE242-58A9-41F0-9EA7-37BE176941AA}" type="datetimeFigureOut">
              <a:rPr lang="ru-RU" smtClean="0"/>
              <a:t>16.08.2013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846159-4CEB-4494-B7B0-57BDFA8B55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dirty="0" smtClean="0"/>
              <a:t>ДЕРЕВЬЯ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9203031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467544" y="260648"/>
            <a:ext cx="3779540" cy="5609050"/>
            <a:chOff x="467544" y="260648"/>
            <a:chExt cx="3779540" cy="5609050"/>
          </a:xfrm>
        </p:grpSpPr>
        <p:pic>
          <p:nvPicPr>
            <p:cNvPr id="8194" name="Picture 2" descr="C:\Users\15\Desktop\rowan_leaf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556792"/>
              <a:ext cx="3779540" cy="4312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618696" y="260648"/>
              <a:ext cx="34772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Чей лист?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585443" y="63217"/>
            <a:ext cx="2629191" cy="2457678"/>
            <a:chOff x="5997932" y="63217"/>
            <a:chExt cx="2656496" cy="2457678"/>
          </a:xfrm>
        </p:grpSpPr>
        <p:pic>
          <p:nvPicPr>
            <p:cNvPr id="8195" name="Picture 3" descr="C:\Users\15\Desktop\33857decda73a2a55dc8b084e77b32443f965327.preview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57" y="63217"/>
              <a:ext cx="1329206" cy="1772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5997932" y="1597565"/>
              <a:ext cx="26564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Берёзы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535111" y="2059230"/>
            <a:ext cx="2727029" cy="2654784"/>
            <a:chOff x="5923401" y="2276872"/>
            <a:chExt cx="2727029" cy="2654784"/>
          </a:xfrm>
        </p:grpSpPr>
        <p:pic>
          <p:nvPicPr>
            <p:cNvPr id="8196" name="Picture 4" descr="C:\Users\15\Desktop\84407125_13696443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623" y="2276872"/>
              <a:ext cx="1544489" cy="206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5923401" y="4008326"/>
              <a:ext cx="27270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Рябины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741030" y="3713245"/>
            <a:ext cx="1794081" cy="2981542"/>
            <a:chOff x="6392732" y="4290809"/>
            <a:chExt cx="1794081" cy="2981542"/>
          </a:xfrm>
        </p:grpSpPr>
        <p:pic>
          <p:nvPicPr>
            <p:cNvPr id="8197" name="Picture 5" descr="C:\Users\15\Desktop\5._Picea_abie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6209" y="4290809"/>
              <a:ext cx="1476375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6392732" y="6349021"/>
              <a:ext cx="17940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Ёлки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3318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5\Desktop\osin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076450"/>
            <a:ext cx="3478526" cy="300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7213" y="476672"/>
            <a:ext cx="347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Чей лист?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580185" y="63217"/>
            <a:ext cx="2629191" cy="2443204"/>
            <a:chOff x="5992619" y="63217"/>
            <a:chExt cx="2656496" cy="2443204"/>
          </a:xfrm>
        </p:grpSpPr>
        <p:pic>
          <p:nvPicPr>
            <p:cNvPr id="5" name="Picture 3" descr="C:\Users\15\Desktop\33857decda73a2a55dc8b084e77b32443f965327.preview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57" y="63217"/>
              <a:ext cx="1329206" cy="1772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992619" y="1583091"/>
              <a:ext cx="26564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Берёзы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303469" y="3901213"/>
            <a:ext cx="2372765" cy="2864927"/>
            <a:chOff x="5214417" y="2252663"/>
            <a:chExt cx="2372765" cy="2864927"/>
          </a:xfrm>
        </p:grpSpPr>
        <p:pic>
          <p:nvPicPr>
            <p:cNvPr id="9219" name="Picture 3" descr="C:\Users\15\Desktop\0011-014-Snachala-pogovorim-o-dikorastuschikh-rastenijakh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050" y="2252663"/>
              <a:ext cx="2095500" cy="2400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5214417" y="4194260"/>
              <a:ext cx="23727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Осины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516855" y="2059230"/>
            <a:ext cx="2727029" cy="2765313"/>
            <a:chOff x="5905145" y="2276872"/>
            <a:chExt cx="2727029" cy="2765313"/>
          </a:xfrm>
        </p:grpSpPr>
        <p:pic>
          <p:nvPicPr>
            <p:cNvPr id="11" name="Picture 4" descr="C:\Users\15\Desktop\84407125_13696443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623" y="2276872"/>
              <a:ext cx="1544489" cy="206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5905145" y="4118855"/>
              <a:ext cx="27270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Рябины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3631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5\Desktop\iк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8675" y="2093010"/>
            <a:ext cx="4107637" cy="30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525" y="404664"/>
            <a:ext cx="347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Чей лист?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915263" y="71475"/>
            <a:ext cx="2225289" cy="3539135"/>
            <a:chOff x="5146047" y="398684"/>
            <a:chExt cx="2225289" cy="3539135"/>
          </a:xfrm>
        </p:grpSpPr>
        <p:pic>
          <p:nvPicPr>
            <p:cNvPr id="12291" name="Picture 3" descr="C:\Users\15\Desktop\Maple2-520x69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082" y="398684"/>
              <a:ext cx="2099221" cy="2797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5146047" y="3014489"/>
              <a:ext cx="222528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Клёна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163484" y="3677167"/>
            <a:ext cx="2727029" cy="2765313"/>
            <a:chOff x="5905145" y="2276872"/>
            <a:chExt cx="2727029" cy="2765313"/>
          </a:xfrm>
        </p:grpSpPr>
        <p:pic>
          <p:nvPicPr>
            <p:cNvPr id="8" name="Picture 4" descr="C:\Users\15\Desktop\84407125_13696443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623" y="2276872"/>
              <a:ext cx="1544489" cy="206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5905145" y="4118855"/>
              <a:ext cx="27270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Рябины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139952" y="1770281"/>
            <a:ext cx="2160240" cy="3680658"/>
            <a:chOff x="6402203" y="4365104"/>
            <a:chExt cx="1794081" cy="2928751"/>
          </a:xfrm>
        </p:grpSpPr>
        <p:pic>
          <p:nvPicPr>
            <p:cNvPr id="11" name="Picture 5" descr="C:\Users\15\Desktop\5._Picea_abie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373" y="4365104"/>
              <a:ext cx="1476375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6402203" y="6370525"/>
              <a:ext cx="17940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Ёлки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0268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5\Desktop\101061065_large_613888570573180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83" y="1772816"/>
            <a:ext cx="2882030" cy="416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31148" y="476672"/>
            <a:ext cx="4362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Чьи семена?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322183" y="260648"/>
            <a:ext cx="2629191" cy="2426726"/>
            <a:chOff x="5992619" y="63217"/>
            <a:chExt cx="2656496" cy="2426726"/>
          </a:xfrm>
        </p:grpSpPr>
        <p:pic>
          <p:nvPicPr>
            <p:cNvPr id="5" name="Picture 3" descr="C:\Users\15\Desktop\33857decda73a2a55dc8b084e77b32443f965327.preview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57" y="63217"/>
              <a:ext cx="1329206" cy="1772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992619" y="1566613"/>
              <a:ext cx="26564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Берёзы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303469" y="3901213"/>
            <a:ext cx="2372765" cy="2864927"/>
            <a:chOff x="5214417" y="2252663"/>
            <a:chExt cx="2372765" cy="2864927"/>
          </a:xfrm>
        </p:grpSpPr>
        <p:pic>
          <p:nvPicPr>
            <p:cNvPr id="8" name="Picture 3" descr="C:\Users\15\Desktop\0011-014-Snachala-pogovorim-o-dikorastuschikh-rastenijakh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050" y="2252663"/>
              <a:ext cx="2095500" cy="2400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5214417" y="4194260"/>
              <a:ext cx="23727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Осины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856867" y="1628801"/>
            <a:ext cx="2160240" cy="3680658"/>
            <a:chOff x="6402203" y="4365104"/>
            <a:chExt cx="1794081" cy="2928751"/>
          </a:xfrm>
        </p:grpSpPr>
        <p:pic>
          <p:nvPicPr>
            <p:cNvPr id="11" name="Picture 5" descr="C:\Users\15\Desktop\5._Picea_abie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373" y="4365104"/>
              <a:ext cx="1476375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6402203" y="6370525"/>
              <a:ext cx="17940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Ёлки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1607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5\Desktop\is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2815977" cy="34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526" y="1052736"/>
            <a:ext cx="4362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Чьи семена?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983760" y="0"/>
            <a:ext cx="2160240" cy="3680658"/>
            <a:chOff x="6402203" y="4365104"/>
            <a:chExt cx="1794081" cy="2928751"/>
          </a:xfrm>
        </p:grpSpPr>
        <p:pic>
          <p:nvPicPr>
            <p:cNvPr id="5" name="Picture 5" descr="C:\Users\15\Desktop\5._Picea_abi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373" y="4365104"/>
              <a:ext cx="1476375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6402203" y="6370525"/>
              <a:ext cx="17940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Ёлки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878994" y="3333177"/>
            <a:ext cx="2225289" cy="3539135"/>
            <a:chOff x="5146047" y="398684"/>
            <a:chExt cx="2225289" cy="3539135"/>
          </a:xfrm>
        </p:grpSpPr>
        <p:pic>
          <p:nvPicPr>
            <p:cNvPr id="8" name="Picture 3" descr="C:\Users\15\Desktop\Maple2-520x69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082" y="398684"/>
              <a:ext cx="2099221" cy="2797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5146047" y="3014489"/>
              <a:ext cx="222528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Клёна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211960" y="2055406"/>
            <a:ext cx="2249198" cy="3449052"/>
            <a:chOff x="4211960" y="2055406"/>
            <a:chExt cx="2249198" cy="3449052"/>
          </a:xfrm>
        </p:grpSpPr>
        <p:pic>
          <p:nvPicPr>
            <p:cNvPr id="10" name="Picture 2" descr="C:\Users\15\Desktop\dub0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2055406"/>
              <a:ext cx="2249198" cy="2747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417076" y="4581128"/>
              <a:ext cx="18389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Дуба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7306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5\Desktop\Helicopter_lea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22446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700" y="548680"/>
            <a:ext cx="4362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Чьи семена?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211960" y="2132856"/>
            <a:ext cx="2945745" cy="2697766"/>
            <a:chOff x="5992619" y="63217"/>
            <a:chExt cx="2656496" cy="2443204"/>
          </a:xfrm>
        </p:grpSpPr>
        <p:pic>
          <p:nvPicPr>
            <p:cNvPr id="5" name="Picture 3" descr="C:\Users\15\Desktop\33857decda73a2a55dc8b084e77b32443f965327.preview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57" y="63217"/>
              <a:ext cx="1329206" cy="1772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992619" y="1583091"/>
              <a:ext cx="26564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Берёзы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755638" y="79149"/>
            <a:ext cx="2249198" cy="3199221"/>
            <a:chOff x="4211960" y="2055406"/>
            <a:chExt cx="2249198" cy="3449052"/>
          </a:xfrm>
        </p:grpSpPr>
        <p:pic>
          <p:nvPicPr>
            <p:cNvPr id="8" name="Picture 2" descr="C:\Users\15\Desktop\dub0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2055406"/>
              <a:ext cx="2249198" cy="2747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4417076" y="4581128"/>
              <a:ext cx="18389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Дуба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811510" y="3278370"/>
            <a:ext cx="2225289" cy="3539135"/>
            <a:chOff x="5146047" y="398684"/>
            <a:chExt cx="2225289" cy="3539135"/>
          </a:xfrm>
        </p:grpSpPr>
        <p:pic>
          <p:nvPicPr>
            <p:cNvPr id="11" name="Picture 3" descr="C:\Users\15\Desktop\Maple2-520x69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082" y="398684"/>
              <a:ext cx="2099221" cy="2797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5146047" y="3014489"/>
              <a:ext cx="222528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Клёна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041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5\Desktop\4714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7488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691" y="836712"/>
            <a:ext cx="4160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Чья шишка?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588224" y="188640"/>
            <a:ext cx="2286203" cy="3619947"/>
            <a:chOff x="5637730" y="427781"/>
            <a:chExt cx="2286203" cy="3619947"/>
          </a:xfrm>
        </p:grpSpPr>
        <p:pic>
          <p:nvPicPr>
            <p:cNvPr id="11267" name="Picture 3" descr="C:\Users\15\Desktop\c674b049935b665d3dfa4dd73b0c6ae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27781"/>
              <a:ext cx="2257425" cy="2919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5637730" y="3124398"/>
              <a:ext cx="22862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Сосны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345783" y="2885257"/>
            <a:ext cx="2160240" cy="3680658"/>
            <a:chOff x="6402203" y="4365104"/>
            <a:chExt cx="1794081" cy="2928751"/>
          </a:xfrm>
        </p:grpSpPr>
        <p:pic>
          <p:nvPicPr>
            <p:cNvPr id="8" name="Picture 5" descr="C:\Users\15\Desktop\5._Picea_abi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373" y="4365104"/>
              <a:ext cx="1476375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6402203" y="6370525"/>
              <a:ext cx="17940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Ёлки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5222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071" y="466428"/>
            <a:ext cx="44214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Ёлка (ель)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15\Desktop\5._Picea_ab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7"/>
            <a:ext cx="3240360" cy="468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5\Desktop\70677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6428"/>
            <a:ext cx="2351162" cy="403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5627" y="4221088"/>
            <a:ext cx="2496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шишки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7892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4915" y="336356"/>
            <a:ext cx="30251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Берёза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15\Desktop\33857decda73a2a55dc8b084e77b32443f965327.previe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68725"/>
            <a:ext cx="3567883" cy="47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5\Desktop\53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6356"/>
            <a:ext cx="2912756" cy="218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93743" y="2289646"/>
            <a:ext cx="4450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 берёзы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C:\Users\15\Desktop\101061065_large_6138885705731809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53" y="3356992"/>
            <a:ext cx="1873257" cy="247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45850" y="5502573"/>
            <a:ext cx="3148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ерёжки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1068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5\Desktop\dub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3978"/>
            <a:ext cx="3960440" cy="48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5436" y="260648"/>
            <a:ext cx="1468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Дуб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C:\Users\15\Desktop\13-dub_16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64" y="260648"/>
            <a:ext cx="3571611" cy="267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2713227"/>
            <a:ext cx="3570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 дуба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 descr="C:\Users\15\Desktop\ise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81252" y="3407425"/>
            <a:ext cx="2185565" cy="264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38384" y="5804321"/>
            <a:ext cx="2871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Жёлуди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9771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5\Desktop\c674b049935b665d3dfa4dd73b0c6a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4048466" cy="523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3620" y="188640"/>
            <a:ext cx="2140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9" name="Picture 3" descr="C:\Users\15\Desktop\47143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85" y="188640"/>
            <a:ext cx="2679552" cy="268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5509" y="2609875"/>
            <a:ext cx="2590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Шишки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0" name="Picture 4" descr="C:\Users\15\Desktop\46968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56" y="3533205"/>
            <a:ext cx="2656681" cy="265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81669" y="5653112"/>
            <a:ext cx="2595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Иголки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8641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5\Desktop\84407125_136964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260" y="116632"/>
            <a:ext cx="257899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0595" y="260648"/>
            <a:ext cx="2581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Рябина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 descr="C:\Users\15\Desktop\9762579_87c9e0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340768"/>
            <a:ext cx="381362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5\Desktop\rowan_lea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00" y="3529556"/>
            <a:ext cx="2609850" cy="261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21391" y="2276872"/>
            <a:ext cx="5041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Ягоды рябины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4352" y="5661248"/>
            <a:ext cx="4528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 рябины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43880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5\Desktop\iп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20" y="116632"/>
            <a:ext cx="2631009" cy="24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50722" y="2276872"/>
            <a:ext cx="3962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 клёна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8" name="Picture 4" descr="C:\Users\15\Desktop\Maple2-520x6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8377"/>
            <a:ext cx="389030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7205" y="116632"/>
            <a:ext cx="1854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Клён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9" name="Picture 5" descr="C:\Users\15\Desktop\Helicopter_leav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56" y="3109827"/>
            <a:ext cx="2884578" cy="256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9854" y="5547784"/>
            <a:ext cx="4871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Семена клёна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39961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5\Desktop\0011-014-Snachala-pogovorim-o-dikorastuschikh-rastenija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372048" cy="447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8114" y="404664"/>
            <a:ext cx="2226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Осина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1" name="Picture 3" descr="C:\Users\15\Desktop\osin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114"/>
            <a:ext cx="3695451" cy="27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66172" y="3140968"/>
            <a:ext cx="4083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 осины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04736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166" y="2967335"/>
            <a:ext cx="84096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Угадай-ка </a:t>
            </a:r>
            <a:r>
              <a:rPr lang="ru-RU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" pitchFamily="2" charset="2"/>
              </a:rPr>
              <a:t></a:t>
            </a:r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2985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111E-6 3.7037E-6 L -1.11111E-6 -0.14699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6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</TotalTime>
  <Words>73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ДЕРЕВЬЯ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ДЕРЕВЬЯ</dc:title>
  <dc:creator>15</dc:creator>
  <cp:lastModifiedBy>15</cp:lastModifiedBy>
  <cp:revision>6</cp:revision>
  <dcterms:created xsi:type="dcterms:W3CDTF">2013-08-16T07:15:25Z</dcterms:created>
  <dcterms:modified xsi:type="dcterms:W3CDTF">2013-08-16T08:11:30Z</dcterms:modified>
</cp:coreProperties>
</file>