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0" r:id="rId3"/>
    <p:sldId id="261" r:id="rId4"/>
    <p:sldId id="262" r:id="rId5"/>
    <p:sldId id="257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7E5C-B4DA-480B-ADF1-3265904FB4D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915-5F80-4E7C-AB38-0599EAF46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7E5C-B4DA-480B-ADF1-3265904FB4D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915-5F80-4E7C-AB38-0599EAF46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7E5C-B4DA-480B-ADF1-3265904FB4D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915-5F80-4E7C-AB38-0599EAF46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7E5C-B4DA-480B-ADF1-3265904FB4D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915-5F80-4E7C-AB38-0599EAF46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7E5C-B4DA-480B-ADF1-3265904FB4D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05A915-5F80-4E7C-AB38-0599EAF46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7E5C-B4DA-480B-ADF1-3265904FB4D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915-5F80-4E7C-AB38-0599EAF46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7E5C-B4DA-480B-ADF1-3265904FB4D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915-5F80-4E7C-AB38-0599EAF46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7E5C-B4DA-480B-ADF1-3265904FB4D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915-5F80-4E7C-AB38-0599EAF46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7E5C-B4DA-480B-ADF1-3265904FB4D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915-5F80-4E7C-AB38-0599EAF46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7E5C-B4DA-480B-ADF1-3265904FB4D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915-5F80-4E7C-AB38-0599EAF46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7E5C-B4DA-480B-ADF1-3265904FB4D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915-5F80-4E7C-AB38-0599EAF46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DD7E5C-B4DA-480B-ADF1-3265904FB4D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05A915-5F80-4E7C-AB38-0599EAF46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arudar.org/var/files/img/95/85/95855b38f57d7cae47a29aeec5ac200f_600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86;&#1088;&#1092;&#1086;&#1083;&#1086;&#1075;&#1080;&#1095;&#1077;&#1089;&#1082;&#1080;&#1081;\&#1052;&#1077;&#1083;&#1086;&#1076;&#1080;&#1103;%20-%20&#1047;&#1072;%20&#1076;&#1091;&#1096;&#1091;%20&#1073;&#1077;&#1088;&#1105;&#1090;%20%20(audiopoisk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otki.ru/content/photo/14/71/147128/fcmoeh_cont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Polonez-Oginskogo-Proschanie-s-Rodinoy(muzofon.com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49/561/49561381_1237440844materinstwo2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muzykal_noe-soprovozhdenie-Bez-nazvaniya(muzofon.com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turizm.a42.ru/img/articles/26940.jpg" TargetMode="External"/><Relationship Id="rId7" Type="http://schemas.openxmlformats.org/officeDocument/2006/relationships/hyperlink" Target="http://www.chemodan-tour.ru/images/skola/lenin/3_big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VAMocart-Simfoniya-6-Muzyka-angelov(muzofon.com).mp3" TargetMode="External"/><Relationship Id="rId6" Type="http://schemas.openxmlformats.org/officeDocument/2006/relationships/image" Target="../media/image8.jpeg"/><Relationship Id="rId5" Type="http://schemas.openxmlformats.org/officeDocument/2006/relationships/hyperlink" Target="http://www.russianseattle.com/spinalneurology/pic_2_kazan_02_600.jpg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GV-Sviridov-Val_s--Muzykal_nye-illyustracii-k-povesti-Aleksandra-Pushkina-Metel_-1964(muzofon.com)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rudar.org/var/files/img/95/85/95855b38f57d7cae47a29aeec5ac200f_600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85728"/>
            <a:ext cx="6786610" cy="6143668"/>
          </a:xfrm>
          <a:prstGeom prst="rect">
            <a:avLst/>
          </a:prstGeom>
          <a:noFill/>
        </p:spPr>
      </p:pic>
      <p:pic>
        <p:nvPicPr>
          <p:cNvPr id="4" name="Мелодия - За душу берёт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nterfotki.ru/content/photo/14/71/147128/fcmoeh_con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28604"/>
            <a:ext cx="7143800" cy="5691227"/>
          </a:xfrm>
          <a:prstGeom prst="rect">
            <a:avLst/>
          </a:prstGeom>
          <a:noFill/>
        </p:spPr>
      </p:pic>
      <p:pic>
        <p:nvPicPr>
          <p:cNvPr id="4" name="Polonez-Oginskogo-Proschanie-s-Rodino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5857892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0.liveinternet.ru/images/attach/c/1/49/561/49561381_1237440844materinstwo2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71480"/>
            <a:ext cx="6215106" cy="6085460"/>
          </a:xfrm>
          <a:prstGeom prst="rect">
            <a:avLst/>
          </a:prstGeom>
          <a:noFill/>
        </p:spPr>
      </p:pic>
      <p:pic>
        <p:nvPicPr>
          <p:cNvPr id="3" name="muzykal_noe-soprovozhdenie-Bez-nazva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urizm.a42.ru/img/articles/2694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4172694" cy="3071834"/>
          </a:xfrm>
          <a:prstGeom prst="rect">
            <a:avLst/>
          </a:prstGeom>
          <a:noFill/>
        </p:spPr>
      </p:pic>
      <p:pic>
        <p:nvPicPr>
          <p:cNvPr id="1028" name="Picture 4" descr="http://www.russianseattle.com/spinalneurology/pic_2_kazan_02_600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14290"/>
            <a:ext cx="4208965" cy="3071834"/>
          </a:xfrm>
          <a:prstGeom prst="rect">
            <a:avLst/>
          </a:prstGeom>
          <a:noFill/>
        </p:spPr>
      </p:pic>
      <p:pic>
        <p:nvPicPr>
          <p:cNvPr id="1030" name="Picture 6" descr="http://www.chemodan-tour.ru/images/skola/lenin/3_big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3571876"/>
            <a:ext cx="7429552" cy="3143272"/>
          </a:xfrm>
          <a:prstGeom prst="rect">
            <a:avLst/>
          </a:prstGeom>
          <a:noFill/>
        </p:spPr>
      </p:pic>
      <p:pic>
        <p:nvPicPr>
          <p:cNvPr id="7" name="VAMocart-Simfoniya-6-Muzyka-angelov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Морфологические признаки имени существительного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Одушевлённое или неодушевлённое</a:t>
            </a:r>
          </a:p>
          <a:p>
            <a:r>
              <a:rPr lang="ru-RU" dirty="0" smtClean="0"/>
              <a:t>Собственное или нарицательное</a:t>
            </a:r>
          </a:p>
          <a:p>
            <a:r>
              <a:rPr lang="ru-RU" dirty="0" smtClean="0"/>
              <a:t>Склонение</a:t>
            </a:r>
          </a:p>
          <a:p>
            <a:r>
              <a:rPr lang="ru-RU" dirty="0" smtClean="0"/>
              <a:t>Род</a:t>
            </a:r>
          </a:p>
          <a:p>
            <a:r>
              <a:rPr lang="ru-RU" dirty="0" smtClean="0"/>
              <a:t>Падеж</a:t>
            </a:r>
          </a:p>
          <a:p>
            <a:r>
              <a:rPr lang="ru-RU" dirty="0" smtClean="0"/>
              <a:t>Число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Кто больше ?!</a:t>
            </a:r>
            <a:endParaRPr lang="ru-RU" dirty="0"/>
          </a:p>
        </p:txBody>
      </p:sp>
      <p:pic>
        <p:nvPicPr>
          <p:cNvPr id="1026" name="Picture 2" descr="C:\Users\Надежда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85469" y="1763406"/>
            <a:ext cx="6173062" cy="4382112"/>
          </a:xfrm>
          <a:prstGeom prst="rect">
            <a:avLst/>
          </a:prstGeom>
          <a:noFill/>
        </p:spPr>
      </p:pic>
      <p:pic>
        <p:nvPicPr>
          <p:cNvPr id="4" name="GV-Sviridov-Val_s--Muzykal_nye-illyustracii-k-povesti-Aleksandra-Pushkina-Metel_-1964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241</TotalTime>
  <Words>17</Words>
  <Application>Microsoft Office PowerPoint</Application>
  <PresentationFormat>Экран (4:3)</PresentationFormat>
  <Paragraphs>8</Paragraphs>
  <Slides>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Слайд 2</vt:lpstr>
      <vt:lpstr>Слайд 3</vt:lpstr>
      <vt:lpstr>Слайд 4</vt:lpstr>
      <vt:lpstr>Морфологические признаки имени существительного</vt:lpstr>
      <vt:lpstr>Кто больше ?!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Морфологический разбор имени существительного</dc:title>
  <dc:creator>Надежда</dc:creator>
  <cp:lastModifiedBy>user</cp:lastModifiedBy>
  <cp:revision>30</cp:revision>
  <dcterms:created xsi:type="dcterms:W3CDTF">2012-12-09T08:39:36Z</dcterms:created>
  <dcterms:modified xsi:type="dcterms:W3CDTF">2012-12-14T11:11:02Z</dcterms:modified>
</cp:coreProperties>
</file>