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293096"/>
            <a:ext cx="7772400" cy="1975104"/>
          </a:xfrm>
        </p:spPr>
        <p:txBody>
          <a:bodyPr>
            <a:normAutofit/>
          </a:bodyPr>
          <a:lstStyle/>
          <a:p>
            <a:r>
              <a:rPr lang="ru-RU" dirty="0" smtClean="0"/>
              <a:t>Откуда в наш дом приходит </a:t>
            </a:r>
            <a:br>
              <a:rPr lang="ru-RU" dirty="0" smtClean="0"/>
            </a:br>
            <a:r>
              <a:rPr lang="ru-RU" dirty="0" smtClean="0"/>
              <a:t>Электричество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Окружающий мир . 1 класс.</a:t>
            </a:r>
          </a:p>
          <a:p>
            <a:r>
              <a:rPr lang="ru-RU" dirty="0" smtClean="0">
                <a:solidFill>
                  <a:srgbClr val="FF0066"/>
                </a:solidFill>
              </a:rPr>
              <a:t>К учебнику А.А.Плешакова.</a:t>
            </a:r>
          </a:p>
          <a:p>
            <a:endParaRPr lang="ru-RU" dirty="0" smtClean="0">
              <a:solidFill>
                <a:srgbClr val="FF0066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Электрические заряды в природе</a:t>
            </a:r>
            <a:endParaRPr lang="ru-RU" dirty="0"/>
          </a:p>
        </p:txBody>
      </p:sp>
      <p:pic>
        <p:nvPicPr>
          <p:cNvPr id="8194" name="Picture 2" descr="C:\Documents and Settings\Владелец\Рабочий стол\Картинки\9d6f3fc4509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4824"/>
            <a:ext cx="3521075" cy="3744416"/>
          </a:xfrm>
          <a:prstGeom prst="rect">
            <a:avLst/>
          </a:prstGeom>
          <a:noFill/>
        </p:spPr>
      </p:pic>
      <p:pic>
        <p:nvPicPr>
          <p:cNvPr id="8195" name="Picture 3" descr="C:\Documents and Settings\Владелец\Рабочий стол\Картинки\0_7b4f_9041fa5f_XL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1772816"/>
            <a:ext cx="385008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308760"/>
          </a:xfrm>
        </p:spPr>
        <p:txBody>
          <a:bodyPr>
            <a:normAutofit/>
          </a:bodyPr>
          <a:lstStyle/>
          <a:p>
            <a:r>
              <a:rPr lang="ru-RU" sz="1800" b="0" dirty="0" smtClean="0"/>
              <a:t>Э</a:t>
            </a:r>
            <a:r>
              <a:rPr lang="ru-RU" sz="1800" dirty="0" smtClean="0"/>
              <a:t>лектрический ток – это поток мельчайших </a:t>
            </a:r>
            <a:r>
              <a:rPr lang="ru-RU" sz="1800" dirty="0" err="1" smtClean="0"/>
              <a:t>заряженых</a:t>
            </a:r>
            <a:r>
              <a:rPr lang="ru-RU" sz="1800" dirty="0" smtClean="0"/>
              <a:t> частиц – электронов. Он похож на реку, только в реке течёт вода, а по проводам – электроны.</a:t>
            </a:r>
            <a:r>
              <a:rPr lang="ru-RU" sz="1800" b="0" dirty="0" smtClean="0"/>
              <a:t> Э</a:t>
            </a:r>
            <a:r>
              <a:rPr lang="ru-RU" sz="1800" dirty="0" smtClean="0"/>
              <a:t>лектрический ток </a:t>
            </a:r>
            <a:r>
              <a:rPr lang="ru-RU" sz="1800" dirty="0" smtClean="0"/>
              <a:t> вырабатывают большие электростанции.</a:t>
            </a:r>
            <a:endParaRPr lang="ru-RU" sz="1800" dirty="0"/>
          </a:p>
        </p:txBody>
      </p:sp>
      <p:pic>
        <p:nvPicPr>
          <p:cNvPr id="10242" name="Picture 2" descr="C:\Documents and Settings\Владелец\Рабочий стол\Картинки\North_West_CHP_power_station_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3960440" cy="3456384"/>
          </a:xfrm>
          <a:prstGeom prst="rect">
            <a:avLst/>
          </a:prstGeom>
          <a:noFill/>
        </p:spPr>
      </p:pic>
      <p:pic>
        <p:nvPicPr>
          <p:cNvPr id="10243" name="Picture 3" descr="C:\Documents and Settings\Владелец\Рабочий стол\Картинки\news_20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88840"/>
            <a:ext cx="3600400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0" dirty="0" smtClean="0"/>
              <a:t>Э</a:t>
            </a:r>
            <a:r>
              <a:rPr lang="ru-RU" sz="2000" dirty="0" smtClean="0"/>
              <a:t>лектрический </a:t>
            </a:r>
            <a:r>
              <a:rPr lang="ru-RU" sz="2000" dirty="0" smtClean="0"/>
              <a:t>ток сначала течёт по толстым высоковольтным проводам, потом по обычным проводам перетекает в наши квартиры, попадая в выключатели и розетки.</a:t>
            </a:r>
            <a:endParaRPr lang="ru-RU" sz="2000" dirty="0"/>
          </a:p>
        </p:txBody>
      </p:sp>
      <p:pic>
        <p:nvPicPr>
          <p:cNvPr id="11266" name="Picture 2" descr="C:\Documents and Settings\Владелец\Рабочий стол\Картинки\Солнечная электростанция в Сахар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788024" cy="4248471"/>
          </a:xfrm>
          <a:prstGeom prst="rect">
            <a:avLst/>
          </a:prstGeom>
          <a:noFill/>
        </p:spPr>
      </p:pic>
      <p:pic>
        <p:nvPicPr>
          <p:cNvPr id="11267" name="Picture 3" descr="C:\Documents and Settings\Владелец\Рабочий стол\Картинки\Ветряная электростанция в Калмыки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324036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Запас электричества хранится и в батареях</a:t>
            </a:r>
            <a:endParaRPr lang="ru-RU" dirty="0"/>
          </a:p>
        </p:txBody>
      </p:sp>
      <p:pic>
        <p:nvPicPr>
          <p:cNvPr id="9218" name="Picture 2" descr="C:\Documents and Settings\Владелец\Рабочий стол\Картинки\duracellbatteries-690x4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" y="1694656"/>
            <a:ext cx="6572250" cy="4676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Электричество наш друг и помощник, но может стать и врагом, если не знать правила безопасного пользования электричеством.</a:t>
            </a:r>
            <a:endParaRPr lang="ru-RU" sz="2000" dirty="0"/>
          </a:p>
        </p:txBody>
      </p:sp>
      <p:pic>
        <p:nvPicPr>
          <p:cNvPr id="12290" name="Picture 2" descr="C:\Documents and Settings\Владелец\Рабочий стол\Картинки\1244710140797_15892_200_2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067944" cy="4248472"/>
          </a:xfrm>
          <a:prstGeom prst="rect">
            <a:avLst/>
          </a:prstGeom>
          <a:noFill/>
        </p:spPr>
      </p:pic>
      <p:pic>
        <p:nvPicPr>
          <p:cNvPr id="12291" name="Picture 3" descr="C:\Documents and Settings\Владелец\Рабочий стол\Картинки\Sukritikavo-A.Zuok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700808"/>
            <a:ext cx="3888431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183880" cy="203208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Что использовали люди </a:t>
            </a:r>
            <a:r>
              <a:rPr lang="ru-RU" sz="4000" dirty="0" smtClean="0"/>
              <a:t>в давние времена для того, чтобы было светло</a:t>
            </a:r>
            <a:r>
              <a:rPr lang="ru-RU" sz="4000" dirty="0" smtClean="0"/>
              <a:t>?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000" dirty="0" smtClean="0"/>
              <a:t>В давние-давние времена людям по ночам светил лишь огонь костра.</a:t>
            </a:r>
            <a:endParaRPr lang="ru-RU" sz="2000" dirty="0"/>
          </a:p>
        </p:txBody>
      </p:sp>
      <p:pic>
        <p:nvPicPr>
          <p:cNvPr id="2050" name="Picture 2" descr="C:\Documents and Settings\Владелец\Рабочий стол\Картинки\костё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81075" y="1708944"/>
            <a:ext cx="6191250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Люди догадались со временем, что, если в костёр опустить палку, она загорится . </a:t>
            </a:r>
            <a:br>
              <a:rPr lang="ru-RU" sz="2000" dirty="0" smtClean="0"/>
            </a:br>
            <a:r>
              <a:rPr lang="ru-RU" sz="2000" dirty="0" smtClean="0"/>
              <a:t>Так появился факел.</a:t>
            </a:r>
            <a:endParaRPr lang="ru-RU" sz="2000" dirty="0"/>
          </a:p>
        </p:txBody>
      </p:sp>
      <p:sp>
        <p:nvSpPr>
          <p:cNvPr id="11" name="Текс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давние-давние времена людям у костра светил ФАКЕЛ</a:t>
            </a:r>
            <a:endParaRPr lang="ru-RU" dirty="0"/>
          </a:p>
        </p:txBody>
      </p:sp>
      <p:pic>
        <p:nvPicPr>
          <p:cNvPr id="1026" name="Picture 2" descr="C:\Documents and Settings\Владелец\Рабочий стол\Картинки\факе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7488832" cy="46531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Позднее в домах стали использовать палочки поменьше - лучины. Ставили лучины на специальную подставку – светец.</a:t>
            </a:r>
            <a:endParaRPr lang="ru-RU" sz="2000" dirty="0"/>
          </a:p>
        </p:txBody>
      </p:sp>
      <p:pic>
        <p:nvPicPr>
          <p:cNvPr id="3074" name="Picture 2" descr="C:\Documents and Settings\Владелец\Рабочий стол\Картинки\луч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4536504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Со временем люди стали наливать в маленькую мисочку масло, класть туда фитиль из ниток и поджигать его. Так появились масляные лампы</a:t>
            </a:r>
            <a:endParaRPr lang="ru-RU" sz="2000" dirty="0"/>
          </a:p>
        </p:txBody>
      </p:sp>
      <p:pic>
        <p:nvPicPr>
          <p:cNvPr id="4098" name="Picture 2" descr="C:\Documents and Settings\Владелец\Рабочий стол\Картинки\jyot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01904"/>
            <a:ext cx="4186808" cy="3463400"/>
          </a:xfrm>
          <a:prstGeom prst="rect">
            <a:avLst/>
          </a:prstGeom>
          <a:noFill/>
        </p:spPr>
      </p:pic>
      <p:pic>
        <p:nvPicPr>
          <p:cNvPr id="4099" name="Picture 3" descr="C:\Documents and Settings\Владелец\Рабочий стол\Картинки\SwissKeroseneLam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7365" y="1600200"/>
            <a:ext cx="3159011" cy="50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 ещё позже люди придумали свечку.</a:t>
            </a:r>
            <a:endParaRPr lang="ru-RU" sz="3200" dirty="0"/>
          </a:p>
        </p:txBody>
      </p:sp>
      <p:pic>
        <p:nvPicPr>
          <p:cNvPr id="5122" name="Picture 2" descr="C:\Documents and Settings\Владелец\Рабочий стол\Картинки\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3898776" cy="3626792"/>
          </a:xfrm>
          <a:prstGeom prst="rect">
            <a:avLst/>
          </a:prstGeom>
          <a:noFill/>
        </p:spPr>
      </p:pic>
      <p:pic>
        <p:nvPicPr>
          <p:cNvPr id="5123" name="Picture 3" descr="C:\Documents and Settings\Владелец\Рабочий стол\Картинки\candle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162" y="1624806"/>
            <a:ext cx="3536206" cy="504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Однажды один умный человек изобрёл электрическую лампочку. Она горит ярко, удобно и безопасно.</a:t>
            </a:r>
            <a:endParaRPr lang="ru-RU" sz="2000" dirty="0"/>
          </a:p>
        </p:txBody>
      </p:sp>
      <p:pic>
        <p:nvPicPr>
          <p:cNvPr id="6146" name="Picture 2" descr="C:\Documents and Settings\Владелец\Рабочий стол\Картинки\лампочк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7527" y="1609725"/>
            <a:ext cx="3638346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92080" y="260648"/>
            <a:ext cx="3429000" cy="2057400"/>
          </a:xfrm>
        </p:spPr>
        <p:txBody>
          <a:bodyPr/>
          <a:lstStyle/>
          <a:p>
            <a:r>
              <a:rPr lang="ru-RU" dirty="0" smtClean="0"/>
              <a:t>Что заставляет работать лампочку?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По тропинкам я бегу, </a:t>
            </a:r>
          </a:p>
          <a:p>
            <a:r>
              <a:rPr lang="ru-RU" sz="1800" dirty="0" smtClean="0"/>
              <a:t>Без тропинки не могу.</a:t>
            </a:r>
          </a:p>
          <a:p>
            <a:r>
              <a:rPr lang="ru-RU" sz="1800" dirty="0" smtClean="0"/>
              <a:t>Где меня ребята нет,</a:t>
            </a:r>
          </a:p>
          <a:p>
            <a:r>
              <a:rPr lang="ru-RU" sz="1800" dirty="0" smtClean="0"/>
              <a:t>Не зажжётся в доме свет</a:t>
            </a:r>
          </a:p>
          <a:p>
            <a:r>
              <a:rPr lang="ru-RU" sz="1800" dirty="0" smtClean="0"/>
              <a:t>К дальним сёлам, городам</a:t>
            </a:r>
          </a:p>
          <a:p>
            <a:r>
              <a:rPr lang="ru-RU" sz="1800" dirty="0" smtClean="0"/>
              <a:t>Кто идёт по проводам?</a:t>
            </a:r>
          </a:p>
          <a:p>
            <a:r>
              <a:rPr lang="ru-RU" sz="1800" dirty="0" smtClean="0"/>
              <a:t>Светлое величество</a:t>
            </a:r>
          </a:p>
          <a:p>
            <a:r>
              <a:rPr lang="ru-RU" sz="1800" dirty="0" smtClean="0"/>
              <a:t>Это</a:t>
            </a:r>
            <a:endParaRPr lang="ru-RU" sz="1800" dirty="0" smtClean="0"/>
          </a:p>
        </p:txBody>
      </p:sp>
      <p:pic>
        <p:nvPicPr>
          <p:cNvPr id="7170" name="Picture 2" descr="C:\Documents and Settings\Владелец\Рабочий стол\Картинки\1317794415_0_70fc1_7fd8012f_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4431" r="1443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182</TotalTime>
  <Words>253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Откуда в наш дом приходит  Электричество</vt:lpstr>
      <vt:lpstr>Что использовали люди в давние времена для того, чтобы было светло? </vt:lpstr>
      <vt:lpstr>В давние-давние времена людям по ночам светил лишь огонь костра.</vt:lpstr>
      <vt:lpstr>Люди догадались со временем, что, если в костёр опустить палку, она загорится .  Так появился факел.</vt:lpstr>
      <vt:lpstr>Позднее в домах стали использовать палочки поменьше - лучины. Ставили лучины на специальную подставку – светец.</vt:lpstr>
      <vt:lpstr>Со временем люди стали наливать в маленькую мисочку масло, класть туда фитиль из ниток и поджигать его. Так появились масляные лампы</vt:lpstr>
      <vt:lpstr>А ещё позже люди придумали свечку.</vt:lpstr>
      <vt:lpstr>Однажды один умный человек изобрёл электрическую лампочку. Она горит ярко, удобно и безопасно.</vt:lpstr>
      <vt:lpstr>Что заставляет работать лампочку?</vt:lpstr>
      <vt:lpstr>Электрические заряды в природе</vt:lpstr>
      <vt:lpstr>Электрический ток – это поток мельчайших заряженых частиц – электронов. Он похож на реку, только в реке течёт вода, а по проводам – электроны. Электрический ток  вырабатывают большие электростанции.</vt:lpstr>
      <vt:lpstr>Электрический ток сначала течёт по толстым высоковольтным проводам, потом по обычным проводам перетекает в наши квартиры, попадая в выключатели и розетки.</vt:lpstr>
      <vt:lpstr>Запас электричества хранится и в батареях</vt:lpstr>
      <vt:lpstr>Электричество наш друг и помощник, но может стать и врагом, если не знать правила безопасного пользования электричеством.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Откуда в наш дом приходит  Электричество</dc:title>
  <cp:lastModifiedBy>Андрей</cp:lastModifiedBy>
  <cp:revision>12</cp:revision>
  <dcterms:modified xsi:type="dcterms:W3CDTF">2011-11-27T17:58:03Z</dcterms:modified>
</cp:coreProperties>
</file>