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4" r:id="rId3"/>
    <p:sldId id="257" r:id="rId4"/>
    <p:sldId id="269" r:id="rId5"/>
    <p:sldId id="260" r:id="rId6"/>
    <p:sldId id="264" r:id="rId7"/>
    <p:sldId id="270" r:id="rId8"/>
    <p:sldId id="272" r:id="rId9"/>
    <p:sldId id="27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9C3CAC-5EBA-487B-BCA7-0DCBD0EDCDFB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A8545C-01E4-43D2-8503-89FA676FF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25 февраля.</a:t>
            </a:r>
            <a:b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</a:b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Классная работа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2786082"/>
          </a:xfrm>
        </p:spPr>
        <p:txBody>
          <a:bodyPr/>
          <a:lstStyle/>
          <a:p>
            <a:endParaRPr lang="ru-RU" dirty="0" smtClean="0"/>
          </a:p>
          <a:p>
            <a:r>
              <a:rPr lang="ru-RU" sz="6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Состав почвы</a:t>
            </a:r>
            <a:r>
              <a:rPr lang="ru-RU" sz="6000" i="1" dirty="0" smtClean="0">
                <a:latin typeface="Bookman Old Style" pitchFamily="18" charset="0"/>
              </a:rPr>
              <a:t>.</a:t>
            </a:r>
            <a:endParaRPr lang="ru-RU" sz="6000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1" y="2967335"/>
            <a:ext cx="86439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9384" y="2967335"/>
            <a:ext cx="41252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</a:t>
            </a:r>
            <a:r>
              <a:rPr lang="ru-RU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!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2857520" cy="32861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Василий Васильевич Докучаев (1846 - 1903). Русский учённый, создал науку о почвах – почвоведение.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Состав почвы.</a:t>
            </a:r>
            <a:b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</a:br>
            <a:endParaRPr lang="ru-RU" b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</a:rPr>
              <a:t>Почва</a:t>
            </a:r>
            <a:r>
              <a:rPr lang="ru-RU" sz="4400" dirty="0" smtClean="0"/>
              <a:t>- это верхний рыхлый слой земли, на котором растут или могут расти растения.</a:t>
            </a:r>
            <a:endParaRPr lang="ru-RU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Состав почвы.</a:t>
            </a:r>
            <a:endParaRPr lang="ru-RU" sz="4000" b="1" dirty="0">
              <a:latin typeface="+mn-lt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</a:rPr>
              <a:t>Плодородие </a:t>
            </a:r>
            <a:r>
              <a:rPr lang="ru-RU" sz="4400" dirty="0" smtClean="0"/>
              <a:t>- главное свойство почвы.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24464" y="3244334"/>
            <a:ext cx="253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40108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/>
            </a:r>
            <a:b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</a:br>
            <a: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Состав почвы</a:t>
            </a:r>
            <a:r>
              <a:rPr lang="ru-RU" sz="5400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r>
              <a:rPr lang="ru-RU" sz="5400" i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/>
            </a:r>
            <a:br>
              <a:rPr lang="ru-RU" sz="5400" i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</a:br>
            <a:endParaRPr lang="ru-RU" sz="5400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Перегной  (гумус) </a:t>
            </a:r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sz="4000" i="1" dirty="0" smtClean="0">
                <a:solidFill>
                  <a:schemeClr val="bg2">
                    <a:lumMod val="10000"/>
                  </a:schemeClr>
                </a:solidFill>
              </a:rPr>
              <a:t>это останки животных и растений.</a:t>
            </a:r>
            <a:endParaRPr lang="ru-RU" sz="40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4000" b="1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000" b="1" i="1" dirty="0" smtClean="0">
                <a:solidFill>
                  <a:schemeClr val="bg2">
                    <a:lumMod val="10000"/>
                  </a:schemeClr>
                </a:solidFill>
              </a:rPr>
              <a:t>Состав почвы</a:t>
            </a:r>
            <a:r>
              <a:rPr lang="ru-RU" sz="4000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br>
              <a:rPr lang="ru-RU" sz="4000" i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ru-RU" sz="4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Соли </a:t>
            </a:r>
            <a:r>
              <a:rPr lang="ru-RU" sz="4400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- это питательные вещества, необходимые для роста и развития растений.</a:t>
            </a:r>
            <a:endParaRPr lang="ru-RU" sz="4400" dirty="0">
              <a:latin typeface="+mj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rot="10800000">
            <a:off x="2071670" y="128586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786446" y="128586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607587" y="2393149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4357686" y="2285992"/>
            <a:ext cx="2643206" cy="15001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715008" y="1714488"/>
            <a:ext cx="842962" cy="771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1857356" y="2500306"/>
            <a:ext cx="2714644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2107389" y="1678769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6715140" y="571480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928662" y="2428868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428728" y="4286256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6000760" y="4286256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6357950" y="2214554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472" y="571480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643306" y="3143248"/>
            <a:ext cx="1500198" cy="1414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857488" y="714356"/>
            <a:ext cx="2928958" cy="1071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Calibri" pitchFamily="34" charset="0"/>
              </a:rPr>
              <a:t>Состав почвы.</a:t>
            </a:r>
            <a:endParaRPr lang="ru-RU" sz="3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rot="10800000">
            <a:off x="2071670" y="128586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786446" y="128586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607587" y="2393149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4357686" y="2285992"/>
            <a:ext cx="2643206" cy="15001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715008" y="1714488"/>
            <a:ext cx="842962" cy="771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1857356" y="2500306"/>
            <a:ext cx="2714644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2107389" y="1678769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6715140" y="428604"/>
            <a:ext cx="1714512" cy="15573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alibri" pitchFamily="34" charset="0"/>
              </a:rPr>
              <a:t>глина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785786" y="2428868"/>
            <a:ext cx="1643074" cy="1571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alibri" pitchFamily="34" charset="0"/>
              </a:rPr>
              <a:t>вода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1285852" y="4286256"/>
            <a:ext cx="1785950" cy="16430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перегной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5929322" y="4286256"/>
            <a:ext cx="1785950" cy="16430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микробы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6357950" y="2214554"/>
            <a:ext cx="1643074" cy="1571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alibri" pitchFamily="34" charset="0"/>
              </a:rPr>
              <a:t>соли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428596" y="500042"/>
            <a:ext cx="1643074" cy="1571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воздух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3571868" y="3143248"/>
            <a:ext cx="1714512" cy="16430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alibri" pitchFamily="34" charset="0"/>
              </a:rPr>
              <a:t>песок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488" y="642918"/>
            <a:ext cx="3000396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Состав почвы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лыбающееся лицо 1"/>
          <p:cNvSpPr/>
          <p:nvPr/>
        </p:nvSpPr>
        <p:spPr>
          <a:xfrm>
            <a:off x="1357290" y="1357298"/>
            <a:ext cx="1643074" cy="1500198"/>
          </a:xfrm>
          <a:prstGeom prst="smileyFace">
            <a:avLst>
              <a:gd name="adj" fmla="val 4653"/>
            </a:avLst>
          </a:prstGeom>
          <a:effectLst>
            <a:glow rad="228600">
              <a:srgbClr val="C00000">
                <a:alpha val="4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лыбающееся лицо 3"/>
          <p:cNvSpPr/>
          <p:nvPr/>
        </p:nvSpPr>
        <p:spPr>
          <a:xfrm>
            <a:off x="4000496" y="1357298"/>
            <a:ext cx="1643074" cy="1500198"/>
          </a:xfrm>
          <a:prstGeom prst="smileyFace">
            <a:avLst>
              <a:gd name="adj" fmla="val 2805"/>
            </a:avLst>
          </a:prstGeom>
          <a:effectLst>
            <a:glow rad="228600">
              <a:srgbClr val="FFFF00">
                <a:alpha val="4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6429388" y="1285860"/>
            <a:ext cx="1643074" cy="1500198"/>
          </a:xfrm>
          <a:prstGeom prst="smileyFace">
            <a:avLst>
              <a:gd name="adj" fmla="val -2737"/>
            </a:avLst>
          </a:prstGeom>
          <a:effectLst>
            <a:glow rad="101600">
              <a:schemeClr val="tx1"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176</TotalTime>
  <Words>93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25 февраля. Классная работа.</vt:lpstr>
      <vt:lpstr>Слайд 2</vt:lpstr>
      <vt:lpstr>Состав почвы. </vt:lpstr>
      <vt:lpstr>Состав почвы.</vt:lpstr>
      <vt:lpstr> Состав почвы. </vt:lpstr>
      <vt:lpstr> Состав почвы. 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 февраля. Классная работа.</dc:title>
  <dc:creator>Admin</dc:creator>
  <cp:lastModifiedBy>Admin</cp:lastModifiedBy>
  <cp:revision>20</cp:revision>
  <dcterms:created xsi:type="dcterms:W3CDTF">2010-02-19T12:06:42Z</dcterms:created>
  <dcterms:modified xsi:type="dcterms:W3CDTF">2010-02-20T10:55:14Z</dcterms:modified>
</cp:coreProperties>
</file>