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9E07-7447-4132-B845-2845CF5BDA95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552B-7647-4FBA-BA83-FF8AC42D0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57203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Урок обобщающего повторения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по теме «Местоимение»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 1.Повторить знания, полученные по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теме «Местоимение».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2. Доказать, как важно правильно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употреблять местоимения, не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злоупотреблять ими.</a:t>
            </a:r>
          </a:p>
          <a:p>
            <a:pPr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Развитие мотивации к изучению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русского языка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Оно, тот, он, те, я, мы, вы.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их зелени, привык к тому, этого поручения, к их саду, прикоснется к ним, давали каждому.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В их зелени сверкали и прятались золотые плоды.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Местоимение указывает на предмет, признак или количество, но не называет их.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Местоимением можно заменить не только предмет, но его признак и количество.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В этом маленьком, но очень умном слове имена всех людей на свете.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Упражнение № 456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обобщающего повторения по теме «Местоимение»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обобщающего повторения по теме «Местоимение» </dc:title>
  <dc:creator>Vadim</dc:creator>
  <cp:lastModifiedBy>Vadim</cp:lastModifiedBy>
  <cp:revision>18</cp:revision>
  <dcterms:created xsi:type="dcterms:W3CDTF">2011-01-21T20:17:33Z</dcterms:created>
  <dcterms:modified xsi:type="dcterms:W3CDTF">2011-01-21T20:51:08Z</dcterms:modified>
</cp:coreProperties>
</file>