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214422"/>
            <a:ext cx="9144000" cy="5643578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5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1214422"/>
            <a:ext cx="9144000" cy="5643578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214422"/>
            <a:ext cx="9144000" cy="5643578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6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922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57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zebricabrac.free.fr/index_fichiers/image18372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www.webweaver.nu/clipart/img/nature/dogs/dog-cartoon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sosh6.ueducation.ru/gazeta/shkat20081_001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img-fotki.yandex.ru/get/4305/zomka.77/0_49ad5_c955cf08_X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img1.liveinternet.ru/images/foto/637082/f_41845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АНТОНИМЫ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3992488" cy="11296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СЛОВА- ПРОТИВОПОЛОЖНОСТИ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435280" cy="36332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Напиши слова- антонимы к слову </a:t>
            </a:r>
            <a:r>
              <a:rPr lang="ru-RU" b="1" dirty="0" smtClean="0">
                <a:solidFill>
                  <a:srgbClr val="FF0000"/>
                </a:solidFill>
              </a:rPr>
              <a:t>РАДОСТЬ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76672"/>
            <a:ext cx="6696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 descr="http://zebricabrac.free.fr/index_fichiers/image1837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471">
            <a:off x="7066905" y="692696"/>
            <a:ext cx="169014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webweaver.nu/clipart/img/nature/dogs/dog-cartoon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5671">
            <a:off x="377418" y="925225"/>
            <a:ext cx="1908448" cy="19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5" y="548680"/>
            <a:ext cx="8185081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2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811"/>
            <a:ext cx="8032164" cy="544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5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5" y="332657"/>
            <a:ext cx="826147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АНТОНИМЫ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ПРИЛАГАТЕЛЬНЫЕ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БОЛЬШОЙ-_____________________</a:t>
            </a:r>
          </a:p>
          <a:p>
            <a:r>
              <a:rPr lang="ru-RU" dirty="0" smtClean="0"/>
              <a:t>СТАРЫЙ-_______________________</a:t>
            </a:r>
          </a:p>
          <a:p>
            <a:r>
              <a:rPr lang="ru-RU" dirty="0" smtClean="0"/>
              <a:t>СУХОЙ- ________________________</a:t>
            </a:r>
          </a:p>
          <a:p>
            <a:r>
              <a:rPr lang="ru-RU" dirty="0" smtClean="0"/>
              <a:t>ТОНКИЙ-_______________________</a:t>
            </a:r>
          </a:p>
          <a:p>
            <a:r>
              <a:rPr lang="ru-RU" dirty="0" smtClean="0"/>
              <a:t>БЕЛЫЙ- _______________________</a:t>
            </a:r>
          </a:p>
          <a:p>
            <a:r>
              <a:rPr lang="ru-RU" dirty="0" smtClean="0"/>
              <a:t>ЧИСТЫЙ- ______________________</a:t>
            </a:r>
          </a:p>
          <a:p>
            <a:r>
              <a:rPr lang="ru-RU" dirty="0" smtClean="0"/>
              <a:t>ШИРОКИЙ-____________________</a:t>
            </a:r>
            <a:endParaRPr lang="ru-RU" dirty="0"/>
          </a:p>
        </p:txBody>
      </p:sp>
      <p:pic>
        <p:nvPicPr>
          <p:cNvPr id="4101" name="Picture 5" descr="http://sosh6.ueducation.ru/gazeta/shkat20081_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ПОДБЕРИ АНТОНИМЫ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24000"/>
            <a:ext cx="5760640" cy="47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АНТОНИМЫ -СУЩЕСТВИТЕЛЬНЫЕ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начало-____________________ </a:t>
            </a:r>
          </a:p>
          <a:p>
            <a:r>
              <a:rPr lang="ru-RU" dirty="0" smtClean="0"/>
              <a:t>Бедняга-___________________</a:t>
            </a:r>
          </a:p>
          <a:p>
            <a:r>
              <a:rPr lang="ru-RU" dirty="0" smtClean="0"/>
              <a:t>тревога-___________________</a:t>
            </a:r>
          </a:p>
          <a:p>
            <a:r>
              <a:rPr lang="ru-RU" dirty="0" smtClean="0"/>
              <a:t>рассеянность-________________. </a:t>
            </a:r>
          </a:p>
          <a:p>
            <a:r>
              <a:rPr lang="ru-RU" dirty="0" smtClean="0"/>
              <a:t>спуск-подъем_________________. </a:t>
            </a:r>
          </a:p>
          <a:p>
            <a:r>
              <a:rPr lang="ru-RU" dirty="0" smtClean="0"/>
              <a:t>нападение-. ___________________</a:t>
            </a:r>
          </a:p>
          <a:p>
            <a:r>
              <a:rPr lang="ru-RU" dirty="0" smtClean="0"/>
              <a:t>праздник-_______________________. </a:t>
            </a:r>
          </a:p>
          <a:p>
            <a:r>
              <a:rPr lang="ru-RU" dirty="0" smtClean="0"/>
              <a:t>свобода-________________________.</a:t>
            </a:r>
            <a:endParaRPr lang="ru-RU" dirty="0"/>
          </a:p>
        </p:txBody>
      </p:sp>
      <p:pic>
        <p:nvPicPr>
          <p:cNvPr id="7170" name="Picture 2" descr="http://img-fotki.yandex.ru/get/4305/zomka.77/0_49ad5_c955cf08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 и выпиши антонимы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Грустный клоун громко плачет,</a:t>
            </a:r>
          </a:p>
          <a:p>
            <a:pPr marL="0" indent="0">
              <a:buNone/>
            </a:pPr>
            <a:r>
              <a:rPr lang="ru-RU" sz="2400" dirty="0" smtClean="0"/>
              <a:t>А веселый клоун пляшет.</a:t>
            </a:r>
          </a:p>
          <a:p>
            <a:pPr marL="0" indent="0">
              <a:buNone/>
            </a:pPr>
            <a:r>
              <a:rPr lang="ru-RU" sz="2400" dirty="0" smtClean="0"/>
              <a:t>Хочет подвиг совершить, </a:t>
            </a:r>
          </a:p>
          <a:p>
            <a:pPr marL="0" indent="0">
              <a:buNone/>
            </a:pPr>
            <a:r>
              <a:rPr lang="ru-RU" sz="2400" dirty="0" smtClean="0"/>
              <a:t>Хочет рёву рассмешить.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Разворчался старый дед:</a:t>
            </a:r>
          </a:p>
          <a:p>
            <a:pPr marL="0" indent="0">
              <a:buNone/>
            </a:pPr>
            <a:r>
              <a:rPr lang="ru-RU" sz="2400" dirty="0" smtClean="0"/>
              <a:t>«Доживешь вот до ста лет…!»</a:t>
            </a:r>
          </a:p>
          <a:p>
            <a:pPr marL="0" indent="0">
              <a:buNone/>
            </a:pPr>
            <a:r>
              <a:rPr lang="ru-RU" sz="2400" dirty="0" smtClean="0"/>
              <a:t>Внук ответил: «Никогда!</a:t>
            </a:r>
          </a:p>
          <a:p>
            <a:pPr marL="0" indent="0">
              <a:buNone/>
            </a:pPr>
            <a:r>
              <a:rPr lang="ru-RU" sz="2400" dirty="0" smtClean="0"/>
              <a:t>Буду молодым всегда!»</a:t>
            </a:r>
            <a:endParaRPr lang="ru-RU" sz="2400" dirty="0"/>
          </a:p>
        </p:txBody>
      </p:sp>
      <p:pic>
        <p:nvPicPr>
          <p:cNvPr id="6148" name="Picture 4" descr="http://img1.liveinternet.ru/images/foto/637082/f_4184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452691" cy="458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510F30"/>
                </a:solidFill>
              </a:rPr>
              <a:t>Антонимы в пословицах</a:t>
            </a:r>
            <a:endParaRPr lang="ru-RU" b="1" i="1" dirty="0">
              <a:solidFill>
                <a:srgbClr val="510F3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На смелого собака лает, а трусливого </a:t>
            </a:r>
          </a:p>
          <a:p>
            <a:pPr marL="0" indent="0">
              <a:buNone/>
            </a:pPr>
            <a:r>
              <a:rPr lang="ru-RU" dirty="0" smtClean="0"/>
              <a:t>кусает.</a:t>
            </a:r>
          </a:p>
          <a:p>
            <a:pPr marL="0" indent="0">
              <a:buNone/>
            </a:pPr>
            <a:r>
              <a:rPr lang="ru-RU" dirty="0" smtClean="0"/>
              <a:t>2. Кто хочет много знать, тому надо мало спать.</a:t>
            </a:r>
          </a:p>
          <a:p>
            <a:pPr marL="0" indent="0">
              <a:buNone/>
            </a:pPr>
            <a:r>
              <a:rPr lang="ru-RU" dirty="0" smtClean="0"/>
              <a:t>3. Труд всегда дает, а лень только берет.</a:t>
            </a:r>
          </a:p>
          <a:p>
            <a:pPr marL="0" indent="0">
              <a:buNone/>
            </a:pPr>
            <a:r>
              <a:rPr lang="ru-RU" dirty="0" smtClean="0"/>
              <a:t>4. Велик телом, да мал делом.</a:t>
            </a:r>
          </a:p>
          <a:p>
            <a:pPr marL="0" indent="0">
              <a:buNone/>
            </a:pPr>
            <a:r>
              <a:rPr lang="ru-RU" dirty="0" smtClean="0"/>
              <a:t>5. На черной земле белый хлеб родится.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шка Тедд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Мишка Тедди</Template>
  <TotalTime>92</TotalTime>
  <Words>142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Мишка Тедди</vt:lpstr>
      <vt:lpstr>АНТОНИМЫ</vt:lpstr>
      <vt:lpstr>Презентация PowerPoint</vt:lpstr>
      <vt:lpstr>Презентация PowerPoint</vt:lpstr>
      <vt:lpstr>Презентация PowerPoint</vt:lpstr>
      <vt:lpstr>АНТОНИМЫ ПРИЛАГАТЕЛЬНЫЕ</vt:lpstr>
      <vt:lpstr>ПОДБЕРИ АНТОНИМЫ</vt:lpstr>
      <vt:lpstr>АНТОНИМЫ -СУЩЕСТВИТЕЛЬНЫЕ</vt:lpstr>
      <vt:lpstr> Найди и выпиши антонимы</vt:lpstr>
      <vt:lpstr>Антонимы в пословицах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АНТОНИМЫ</dc:title>
  <dc:creator>Светлана Кузнецова</dc:creator>
  <cp:lastModifiedBy>Светлана Кузнецова</cp:lastModifiedBy>
  <cp:revision>10</cp:revision>
  <dcterms:created xsi:type="dcterms:W3CDTF">2012-10-15T16:05:45Z</dcterms:created>
  <dcterms:modified xsi:type="dcterms:W3CDTF">2012-12-15T16:19:36Z</dcterms:modified>
</cp:coreProperties>
</file>