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FBCC-6C5C-4799-823C-1BA6FC2292CF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AB2A-7EBA-40A0-82C4-7D8A12F6F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D0B7-0BCE-4A76-8504-30295A671A5A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B166-3626-4D64-BF60-A7281192D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B338-A5D7-4A80-A3DF-E004294B3FD6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B0B6A-EAEA-4758-86D6-EF234813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B484-C23B-452E-8EFB-DC341FCC50CE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209E-D3A4-46E4-9088-13ACE642C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0BD9-216B-4571-9FDC-B9B8E50954CA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5FD4-48C0-471D-91E5-50DE7FA73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9897-CB1A-484B-A788-04272E9F175D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FE9D-3E83-45B5-B444-C57B17315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7F48-1404-4562-AC34-C3DDD154F75E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5115-6514-46B5-98D2-904D088B8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C95B-04A8-4384-9D53-869761AD2FB4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FCC8-8B1F-4A92-BE5C-7175746B7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FB7A-DA74-41D5-94DE-713191421DF1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121F-0DBD-418A-A183-C651A5505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876AC-5CFF-4176-8A9D-0FB385567B85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426-9974-4688-B298-532B986EF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02D8-CA38-4B33-9821-FED0E1EB1187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6D74-B984-434A-82E8-F738E06F3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B9455E-6449-4F87-9043-141E928E4EB5}" type="datetimeFigureOut">
              <a:rPr lang="ru-RU"/>
              <a:pPr>
                <a:defRPr/>
              </a:pPr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E09CFC-A56E-44DE-BEE7-8F815E8EC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ЕГЭ А4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just"/>
            <a:r>
              <a:rPr lang="ru-RU" sz="2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Говоря о богатстве языка, </a:t>
            </a:r>
            <a:r>
              <a:rPr lang="ru-RU" sz="2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2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smtClean="0">
                <a:latin typeface="Courier New" pitchFamily="49" charset="0"/>
                <a:cs typeface="Courier New" pitchFamily="49" charset="0"/>
              </a:rPr>
            </a:br>
            <a:r>
              <a:rPr lang="ru-RU" sz="2800" smtClean="0">
                <a:latin typeface="Courier New" pitchFamily="49" charset="0"/>
                <a:cs typeface="Courier New" pitchFamily="49" charset="0"/>
              </a:rPr>
              <a:t> </a:t>
            </a:r>
            <a:br>
              <a:rPr lang="ru-RU" sz="2800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</a:t>
            </a: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в аудитории началась дискуссия.</a:t>
            </a: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b="1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>2) у меня возник интерес к этой проблеме.</a:t>
            </a:r>
            <a:br>
              <a:rPr lang="ru-RU" sz="2800" b="1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3) требуются конкретные примеры.</a:t>
            </a: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800" b="1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>4) мы имели в виду главным образом его словарный запас</a:t>
            </a:r>
            <a:br>
              <a:rPr lang="ru-RU" sz="2800" b="1" smtClean="0">
                <a:latin typeface="Courier New" pitchFamily="49" charset="0"/>
                <a:cs typeface="Courier New" pitchFamily="49" charset="0"/>
              </a:rPr>
            </a:br>
            <a:r>
              <a:rPr lang="ru-RU" sz="2800" b="1" smtClean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</a:rPr>
              <a:t>Обнаружив в кометах органические вещества,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была выдвинута новая гипотеза о происхождении жизни.</a:t>
            </a:r>
            <a:r>
              <a:rPr lang="ru-RU" sz="3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600" b="1" dirty="0">
                <a:latin typeface="Courier New" pitchFamily="49" charset="0"/>
                <a:cs typeface="Courier New" pitchFamily="49" charset="0"/>
              </a:rPr>
            </a:br>
            <a:r>
              <a:rPr lang="ru-RU" sz="3600" b="1" dirty="0">
                <a:latin typeface="Courier New" pitchFamily="49" charset="0"/>
                <a:cs typeface="Courier New" pitchFamily="49" charset="0"/>
              </a:rPr>
              <a:t>2) это даёт основания для важных выводов.</a:t>
            </a:r>
            <a:br>
              <a:rPr lang="ru-RU" sz="3600" b="1" dirty="0">
                <a:latin typeface="Courier New" pitchFamily="49" charset="0"/>
                <a:cs typeface="Courier New" pitchFamily="49" charset="0"/>
              </a:rPr>
            </a:br>
            <a:r>
              <a:rPr lang="ru-RU" sz="3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3)</a:t>
            </a:r>
            <a:r>
              <a:rPr lang="ru-RU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учёные предположили, что жизнь могла быть привнесена из космоса. </a:t>
            </a:r>
            <a:r>
              <a:rPr lang="ru-RU" sz="3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600" b="1" dirty="0">
                <a:latin typeface="Courier New" pitchFamily="49" charset="0"/>
                <a:cs typeface="Courier New" pitchFamily="49" charset="0"/>
              </a:rPr>
            </a:br>
            <a:r>
              <a:rPr lang="ru-RU" sz="3600" b="1" dirty="0">
                <a:latin typeface="Courier New" pitchFamily="49" charset="0"/>
                <a:cs typeface="Courier New" pitchFamily="49" charset="0"/>
              </a:rPr>
              <a:t>4) У учёных возникло предположение о существовании жизни вне Земли.</a:t>
            </a:r>
            <a:br>
              <a:rPr lang="ru-RU" sz="3600" b="1" dirty="0">
                <a:latin typeface="Courier New" pitchFamily="49" charset="0"/>
                <a:cs typeface="Courier New" pitchFamily="49" charset="0"/>
              </a:rPr>
            </a:br>
            <a:r>
              <a:rPr lang="ru-RU" sz="3600" b="1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278562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</a:rPr>
              <a:t>Исполняя эту пьесу,</a:t>
            </a:r>
            <a:br>
              <a:rPr lang="ru-RU" sz="3200" b="1" smtClean="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</a:rPr>
              <a:t> 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1) было чувство радости.</a:t>
            </a:r>
            <a:br>
              <a:rPr lang="ru-RU" sz="3200" b="1" smtClean="0"/>
            </a:br>
            <a:r>
              <a:rPr lang="ru-RU" sz="3200" b="1" smtClean="0">
                <a:solidFill>
                  <a:srgbClr val="00B050"/>
                </a:solidFill>
              </a:rPr>
              <a:t>2) я старался передать свое настроение.</a:t>
            </a:r>
            <a:br>
              <a:rPr lang="ru-RU" sz="3200" b="1" smtClean="0">
                <a:solidFill>
                  <a:srgbClr val="00B050"/>
                </a:solidFill>
              </a:rPr>
            </a:br>
            <a:r>
              <a:rPr lang="ru-RU" sz="3200" b="1" smtClean="0"/>
              <a:t>3) должен учитываться авторский замысел.</a:t>
            </a:r>
            <a:br>
              <a:rPr lang="ru-RU" sz="3200" b="1" smtClean="0"/>
            </a:br>
            <a:r>
              <a:rPr lang="ru-RU" sz="3200" b="1" smtClean="0">
                <a:solidFill>
                  <a:srgbClr val="00B050"/>
                </a:solidFill>
              </a:rPr>
              <a:t>4) зал хорошо слушал пианиста.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 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485775"/>
            <a:ext cx="79248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Возвратившись из поездки,</a:t>
            </a:r>
            <a:endParaRPr lang="ru-RU" sz="28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произошёл интересный случай.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мы поделились яркими впечатлениями с друзьями.</a:t>
            </a:r>
            <a:endParaRPr lang="ru-RU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мне не спалось.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надолго запомнились интересные случаи в 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пути.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Прочитав новую книгу,</a:t>
            </a:r>
            <a:endParaRPr lang="ru-RU" sz="28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меня увлёк её сюжет.</a:t>
            </a:r>
            <a:endParaRPr lang="ru-RU" sz="2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началась подготовка к читательской конференции.</a:t>
            </a:r>
            <a:endParaRPr lang="ru-RU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я увлёкся историей.</a:t>
            </a:r>
          </a:p>
          <a:p>
            <a:pPr eaLnBrk="0" hangingPunct="0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это помогает лучше понять окружающий мир</a:t>
            </a:r>
            <a:r>
              <a:rPr 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203200"/>
            <a:ext cx="80772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Тщательно подготовившись к выступлению,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речь оратора тем не менее должна напоминать импровизацию.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в речи оратора должны быть удачные примеры, образы, юмор.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у хорошего оратора речь образная, эмоциональная и в то же время логичная.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оратор произнёс убедительную речь.</a:t>
            </a:r>
          </a:p>
          <a:p>
            <a:pPr eaLnBrk="0" hangingPunct="0"/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Изучая историю,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понадобилось много времени.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наши современники усваивают уроки прошлого.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есть возможность гордиться её прошлым.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это помогает лучше понять настоящее.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1000" y="773113"/>
            <a:ext cx="83820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Создавая экологический прогноз,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учитывается состояние окружающей среды нашего города.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оформляйте его в виде карты со специальными обозначениями.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требуются специальные знания.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учёными обработан большой статистический материал.</a:t>
            </a:r>
          </a:p>
          <a:p>
            <a:pPr eaLnBrk="0" hangingPunct="0"/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языковые средства выразительности,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речь наполняется яркими красками.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писатель в образной форме решает проблему наполеонизма.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подчёркивается индивидуальность стиля.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lang="ru-RU" sz="24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мысль автора выглядит более убедительно</a:t>
            </a:r>
            <a:endParaRPr lang="ru-RU" sz="2400" b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267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Arial</vt:lpstr>
      <vt:lpstr>Courier New</vt:lpstr>
      <vt:lpstr>Times New Roman</vt:lpstr>
      <vt:lpstr>Тема Office</vt:lpstr>
      <vt:lpstr>ЕГЭ А4</vt:lpstr>
      <vt:lpstr>Говоря о богатстве языка,      1) в аудитории началась дискуссия. 2) у меня возник интерес к этой проблеме. 3) требуются конкретные примеры. 4) мы имели в виду главным образом его словарный запас  </vt:lpstr>
      <vt:lpstr>Обнаружив в кометах органические вещества,   1) была выдвинута новая гипотеза о происхождении жизни. 2) это даёт основания для важных выводов. 3) учёные предположили, что жизнь могла быть привнесена из космоса.  4) У учёных возникло предположение о существовании жизни вне Земли.  </vt:lpstr>
      <vt:lpstr>Исполняя эту пьесу,   1) было чувство радости. 2) я старался передать свое настроение. 3) должен учитываться авторский замысел. 4) зал хорошо слушал пианиста.   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А4</dc:title>
  <dc:creator>Виталий</dc:creator>
  <cp:lastModifiedBy>Виталий</cp:lastModifiedBy>
  <cp:revision>3</cp:revision>
  <dcterms:created xsi:type="dcterms:W3CDTF">2012-10-09T18:20:36Z</dcterms:created>
  <dcterms:modified xsi:type="dcterms:W3CDTF">2012-12-31T14:03:10Z</dcterms:modified>
</cp:coreProperties>
</file>