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338" r:id="rId2"/>
    <p:sldId id="324" r:id="rId3"/>
    <p:sldId id="266" r:id="rId4"/>
    <p:sldId id="328" r:id="rId5"/>
    <p:sldId id="329" r:id="rId6"/>
    <p:sldId id="333" r:id="rId7"/>
    <p:sldId id="311" r:id="rId8"/>
    <p:sldId id="262" r:id="rId9"/>
    <p:sldId id="268" r:id="rId10"/>
    <p:sldId id="270" r:id="rId11"/>
    <p:sldId id="33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AD03"/>
    <a:srgbClr val="86A8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48011-F898-4965-84A3-5B64C2BE226C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E3B8D-1DBC-4EB8-9344-ED3E0DFF5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алентина\Desktop\Documents\Елена\TRANSCEND\Картинки и грамота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4572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548680"/>
            <a:ext cx="824440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2011-2012 учебный  год объявлен</a:t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6600" i="1" dirty="0" smtClean="0">
                <a:solidFill>
                  <a:srgbClr val="FF0000"/>
                </a:solidFill>
                <a:latin typeface="Arial Black" pitchFamily="34" charset="0"/>
              </a:rPr>
              <a:t>годом</a:t>
            </a:r>
            <a:br>
              <a:rPr lang="ru-RU" sz="66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6600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8800" i="1" dirty="0" smtClean="0">
                <a:solidFill>
                  <a:srgbClr val="002060"/>
                </a:solidFill>
                <a:latin typeface="Arial Black" pitchFamily="34" charset="0"/>
              </a:rPr>
              <a:t>экологии </a:t>
            </a:r>
          </a:p>
          <a:p>
            <a:pPr algn="ctr"/>
            <a:r>
              <a:rPr lang="ru-RU" sz="8800" i="1" dirty="0" smtClean="0">
                <a:solidFill>
                  <a:srgbClr val="002060"/>
                </a:solidFill>
                <a:latin typeface="Arial Black" pitchFamily="34" charset="0"/>
              </a:rPr>
              <a:t>и чистоты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Организация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«Международный союз охраны природы»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2718668" cy="360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88" y="5286375"/>
            <a:ext cx="8429625" cy="11144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Издает «Международную Красную книгу»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Подведем итоги: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3500" dirty="0"/>
              <a:t>- Зачем нужно знать законы  экологии? </a:t>
            </a:r>
          </a:p>
          <a:p>
            <a:pPr>
              <a:lnSpc>
                <a:spcPct val="90000"/>
              </a:lnSpc>
              <a:buNone/>
            </a:pPr>
            <a:r>
              <a:rPr lang="ru-RU" sz="3600" dirty="0" smtClean="0"/>
              <a:t>- Какие экологические проблемы возникают на Земле?</a:t>
            </a:r>
          </a:p>
          <a:p>
            <a:pPr>
              <a:lnSpc>
                <a:spcPct val="90000"/>
              </a:lnSpc>
              <a:buNone/>
            </a:pPr>
            <a:r>
              <a:rPr lang="ru-RU" sz="3500" dirty="0" smtClean="0"/>
              <a:t>-Что </a:t>
            </a:r>
            <a:r>
              <a:rPr lang="ru-RU" sz="3500" dirty="0"/>
              <a:t>означает пословица: «Земля наш дом: бережем дом – бережем и здоровье</a:t>
            </a:r>
            <a:r>
              <a:rPr lang="ru-RU" sz="3500" dirty="0" smtClean="0"/>
              <a:t>».</a:t>
            </a:r>
          </a:p>
          <a:p>
            <a:pPr>
              <a:lnSpc>
                <a:spcPct val="90000"/>
              </a:lnSpc>
              <a:buNone/>
            </a:pPr>
            <a:r>
              <a:rPr lang="ru-RU" sz="3500" kern="0" smtClean="0"/>
              <a:t>-Как </a:t>
            </a:r>
            <a:r>
              <a:rPr lang="ru-RU" sz="3500" kern="0" dirty="0" smtClean="0"/>
              <a:t>называется документ по ограничению торговли редкими видами растений и животных.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  <a:buNone/>
            </a:pPr>
            <a:endParaRPr lang="ru-RU" dirty="0" smtClean="0"/>
          </a:p>
          <a:p>
            <a:pPr>
              <a:lnSpc>
                <a:spcPct val="90000"/>
              </a:lnSpc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Экологическая ПРОБЛЕМА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3284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420"/>
            <a:ext cx="9144000" cy="689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260648"/>
            <a:ext cx="7476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Аварии на атомных электростанциях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Лес – это легкие нашей планеты.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гг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5052" y="904722"/>
            <a:ext cx="7205339" cy="54040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Отрасли экономики, которые наносят вред природе: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dirty="0"/>
              <a:t>1.Сельское хозяйство.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/>
              <a:t>2.Транспорт.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/>
              <a:t>3. Металлургическая промышленность.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/>
              <a:t>4. Постройка ГЭС, ТЭС, плотин.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/>
              <a:t>5. Фабрики и заводы.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/>
              <a:t>6. Атомные электростанции.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7.Химическая промышленность.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Конвенции - соглашения</a:t>
            </a:r>
          </a:p>
        </p:txBody>
      </p:sp>
      <p:pic>
        <p:nvPicPr>
          <p:cNvPr id="1026" name="Picture 2" descr="E:\Мои документы\Мои рисунки\Экология\2001_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357313"/>
            <a:ext cx="4833937" cy="3746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7188" y="5214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Конвенция  по ограничению торговли редкими видами растений и животных.</a:t>
            </a:r>
          </a:p>
        </p:txBody>
      </p:sp>
      <p:sp>
        <p:nvSpPr>
          <p:cNvPr id="6" name="Выноска с четырьмя стрелками 5"/>
          <p:cNvSpPr/>
          <p:nvPr/>
        </p:nvSpPr>
        <p:spPr>
          <a:xfrm>
            <a:off x="5715000" y="2643188"/>
            <a:ext cx="1143000" cy="1000125"/>
          </a:xfrm>
          <a:prstGeom prst="quad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29313" y="1857375"/>
            <a:ext cx="2217737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kern="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Африка</a:t>
            </a:r>
            <a:endParaRPr lang="ru-RU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75" y="2786063"/>
            <a:ext cx="144145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kern="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Азия</a:t>
            </a:r>
            <a:endParaRPr lang="ru-RU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75" y="3643313"/>
            <a:ext cx="3082925" cy="1446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kern="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Южная</a:t>
            </a:r>
          </a:p>
          <a:p>
            <a:pPr>
              <a:defRPr/>
            </a:pPr>
            <a:r>
              <a:rPr lang="ru-RU" sz="4400" kern="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    Америка</a:t>
            </a:r>
            <a:endParaRPr lang="ru-RU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234</TotalTime>
  <Words>132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Экологическая ПРОБЛЕМА</vt:lpstr>
      <vt:lpstr>Слайд 4</vt:lpstr>
      <vt:lpstr>Слайд 5</vt:lpstr>
      <vt:lpstr>Слайд 6</vt:lpstr>
      <vt:lpstr>Лес – это легкие нашей планеты. </vt:lpstr>
      <vt:lpstr>Отрасли экономики, которые наносят вред природе:</vt:lpstr>
      <vt:lpstr>Конвенции - соглашения</vt:lpstr>
      <vt:lpstr>Организация «Международный союз охраны природы»</vt:lpstr>
      <vt:lpstr>        Подведем итоги: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50</cp:revision>
  <dcterms:created xsi:type="dcterms:W3CDTF">2011-08-29T18:22:35Z</dcterms:created>
  <dcterms:modified xsi:type="dcterms:W3CDTF">2011-12-01T10:56:31Z</dcterms:modified>
</cp:coreProperties>
</file>