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7B5070-956A-494A-8BDA-5EB0FF27C245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501E2B-D31A-4533-9C25-1FA7D79C7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Тема урока: «Указательные слова в главном предложении сложноподчинённого предложения»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365104"/>
            <a:ext cx="2552328" cy="1752600"/>
          </a:xfrm>
        </p:spPr>
        <p:txBody>
          <a:bodyPr>
            <a:normAutofit/>
          </a:bodyPr>
          <a:lstStyle/>
          <a:p>
            <a:pPr algn="l"/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50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6777318" cy="889135"/>
          </a:xfrm>
        </p:spPr>
        <p:txBody>
          <a:bodyPr/>
          <a:lstStyle/>
          <a:p>
            <a:r>
              <a:rPr lang="ru-RU" sz="3200" dirty="0" smtClean="0"/>
              <a:t>Цель урока: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67862"/>
            <a:ext cx="8064896" cy="1752600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ru-RU" sz="2000" dirty="0" smtClean="0"/>
              <a:t>Находить главное предложение с указательным словом и без него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000" dirty="0" smtClean="0"/>
              <a:t>Определять место придаточного в сложноподчинённом предложении, способы его связи с главным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ru-RU" sz="2000" dirty="0" smtClean="0"/>
              <a:t>Правильно расставлять знаки препинания в сложноподчинённых предложениях, составлять их схемы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08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номер СПП с союзным словом. Предложение выпишите в тетрадь, начертите его схему.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Воздух так чист, что видна каждая ветка.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 знаете, что облака – точные предсказатели погоды.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Дом украшала веранда, которая тянулась вдоль всего первого этажа.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2664296"/>
          </a:xfrm>
        </p:spPr>
        <p:txBody>
          <a:bodyPr/>
          <a:lstStyle/>
          <a:p>
            <a:pPr algn="l"/>
            <a:r>
              <a:rPr lang="ru-RU" sz="3200" dirty="0" smtClean="0"/>
              <a:t>В главном предложении часто бывают указательные слова: </a:t>
            </a:r>
            <a:br>
              <a:rPr lang="ru-RU" sz="3200" dirty="0" smtClean="0"/>
            </a:br>
            <a:r>
              <a:rPr lang="ru-RU" sz="3200" b="1" i="1" dirty="0" smtClean="0"/>
              <a:t>тот, там, туда, оттуда, тогда, столько и др., </a:t>
            </a:r>
            <a:r>
              <a:rPr lang="ru-RU" sz="3200" dirty="0" smtClean="0"/>
              <a:t>которые выделяют содержание придаточного.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6124"/>
            <a:ext cx="8352928" cy="2234338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/>
              <a:t>Например: </a:t>
            </a:r>
          </a:p>
          <a:p>
            <a:pPr algn="l"/>
            <a:r>
              <a:rPr lang="ru-RU" sz="2800" b="1" i="1" dirty="0" smtClean="0"/>
              <a:t>Невольно мысли Воропаева вернулись к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тому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 smtClean="0"/>
              <a:t>дому, у порога которого он сидел.</a:t>
            </a:r>
          </a:p>
          <a:p>
            <a:pPr algn="l"/>
            <a:r>
              <a:rPr lang="ru-RU" sz="2800" b="1" i="1" dirty="0" smtClean="0"/>
              <a:t>Никогда не беспокой другого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тем</a:t>
            </a:r>
            <a:r>
              <a:rPr lang="ru-RU" sz="2800" b="1" i="1" dirty="0" smtClean="0"/>
              <a:t>, что можешь сделать сам.</a:t>
            </a:r>
          </a:p>
          <a:p>
            <a:pPr algn="l"/>
            <a:r>
              <a:rPr lang="ru-RU" sz="2800" b="1" i="1" dirty="0" smtClean="0"/>
              <a:t>Трудился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так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 smtClean="0"/>
              <a:t>крестьянин мой, что градом пот с него катился.</a:t>
            </a:r>
            <a:endParaRPr lang="ru-RU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4208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09" y="285728"/>
            <a:ext cx="814393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номер СПП с указательным словом. Предложение выпишите в тетрадь, начертите его схему.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Когда я первый раз увидел море, оно взволновало и поразило меня.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 знаете, что облака – точные предсказатели погоды.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Я давно уж оставил тот край, где цветут луга и чащи.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80920" cy="2520280"/>
          </a:xfrm>
        </p:spPr>
        <p:txBody>
          <a:bodyPr/>
          <a:lstStyle/>
          <a:p>
            <a:pPr algn="l"/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67862"/>
            <a:ext cx="8280920" cy="2541458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08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2448272"/>
          </a:xfrm>
        </p:spPr>
        <p:txBody>
          <a:bodyPr/>
          <a:lstStyle/>
          <a:p>
            <a:pPr algn="l"/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67862"/>
            <a:ext cx="8064896" cy="2469450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08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206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Тема урока: «Указательные слова в главном предложении сложноподчинённого предложения»</vt:lpstr>
      <vt:lpstr>Цель урока:</vt:lpstr>
      <vt:lpstr>Слайд 3</vt:lpstr>
      <vt:lpstr>В главном предложении часто бывают указательные слова:  тот, там, туда, оттуда, тогда, столько и др., которые выделяют содержание придаточного.</vt:lpstr>
      <vt:lpstr>Слайд 5</vt:lpstr>
      <vt:lpstr>Слайд 6</vt:lpstr>
      <vt:lpstr>Слайд 7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«Указательные слова в главном предложении сложноподчинённом предложении»</dc:title>
  <dc:creator>GYPNORION</dc:creator>
  <cp:lastModifiedBy>Ника</cp:lastModifiedBy>
  <cp:revision>27</cp:revision>
  <dcterms:created xsi:type="dcterms:W3CDTF">2011-11-15T23:03:41Z</dcterms:created>
  <dcterms:modified xsi:type="dcterms:W3CDTF">2013-01-04T07:17:45Z</dcterms:modified>
</cp:coreProperties>
</file>