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3CD05-8541-4405-A468-A3F7C1FBA01E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2B4D6-A555-472F-B0AD-D3E68362E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Значения приставки ПРИ-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Она  не топнет, а </a:t>
            </a: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топнет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не сядет, а </a:t>
            </a: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сядет</a:t>
            </a:r>
          </a:p>
          <a:p>
            <a:pPr>
              <a:buNone/>
            </a:pPr>
            <a:r>
              <a:rPr lang="ru-RU" dirty="0" smtClean="0"/>
              <a:t>            не откроет, а </a:t>
            </a: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откроет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Определите значение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Если ты в </a:t>
            </a: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школьный сад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бежал </a:t>
            </a: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крыть салат,</a:t>
            </a:r>
          </a:p>
          <a:p>
            <a:pPr>
              <a:buNone/>
            </a:pPr>
            <a:r>
              <a:rPr lang="ru-RU" dirty="0" smtClean="0"/>
              <a:t>Или дерево </a:t>
            </a: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вить,</a:t>
            </a:r>
          </a:p>
          <a:p>
            <a:pPr>
              <a:buNone/>
            </a:pPr>
            <a:r>
              <a:rPr lang="ru-RU" dirty="0" smtClean="0"/>
              <a:t>Иль теплицу </a:t>
            </a: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открыть, </a:t>
            </a:r>
          </a:p>
          <a:p>
            <a:pPr>
              <a:buNone/>
            </a:pPr>
            <a:r>
              <a:rPr lang="ru-RU" dirty="0" smtClean="0"/>
              <a:t>Знай, что здесь </a:t>
            </a: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ставка ПРИ-.</a:t>
            </a:r>
          </a:p>
          <a:p>
            <a:pPr>
              <a:buNone/>
            </a:pPr>
            <a:r>
              <a:rPr lang="ru-RU" dirty="0" smtClean="0"/>
              <a:t>Её значенье повтори!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  <a:r>
              <a:rPr lang="ru-RU" sz="2400" dirty="0" smtClean="0"/>
              <a:t>(По О.Канарской)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Алгоритм действий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Проверь, можно ли заменить приставку словом </a:t>
            </a:r>
            <a:r>
              <a:rPr lang="ru-RU" sz="4400" dirty="0" smtClean="0"/>
              <a:t>очень</a:t>
            </a:r>
            <a:r>
              <a:rPr lang="ru-RU" dirty="0" smtClean="0"/>
              <a:t> </a:t>
            </a:r>
            <a:r>
              <a:rPr lang="ru-RU" sz="2800" dirty="0" smtClean="0"/>
              <a:t>или приставкой</a:t>
            </a:r>
            <a:r>
              <a:rPr lang="ru-RU" dirty="0" smtClean="0"/>
              <a:t> </a:t>
            </a:r>
            <a:r>
              <a:rPr lang="ru-RU" sz="4400" dirty="0" smtClean="0"/>
              <a:t>пере-</a:t>
            </a:r>
          </a:p>
          <a:p>
            <a:pPr marL="742950" indent="-742950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</a:t>
            </a:r>
            <a:r>
              <a:rPr lang="ru-RU" sz="2800" b="1" dirty="0" smtClean="0"/>
              <a:t>Да.                                       </a:t>
            </a:r>
            <a:r>
              <a:rPr lang="ru-RU" sz="2800" dirty="0" smtClean="0"/>
              <a:t>2.</a:t>
            </a:r>
            <a:r>
              <a:rPr lang="ru-RU" sz="2800" b="1" dirty="0" smtClean="0"/>
              <a:t> Нет.</a:t>
            </a:r>
          </a:p>
          <a:p>
            <a:pPr marL="742950" indent="-74295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Пиши                      Определи, есть ли значения</a:t>
            </a:r>
          </a:p>
          <a:p>
            <a:pPr marL="742950" indent="-74295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приставку                  «чуть-чуть», «друг к другу»,</a:t>
            </a:r>
          </a:p>
          <a:p>
            <a:pPr marL="742950" indent="-74295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пре-                          «близко», «около»</a:t>
            </a:r>
          </a:p>
          <a:p>
            <a:pPr marL="742950" indent="-74295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                                      Да.                              Нет.</a:t>
            </a:r>
          </a:p>
          <a:p>
            <a:pPr marL="742950" indent="-74295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Пиши приставку                Загляни</a:t>
            </a:r>
          </a:p>
          <a:p>
            <a:pPr marL="742950" indent="-74295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при-                         в словарь</a:t>
            </a:r>
            <a:endParaRPr lang="ru-RU" sz="2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250133" y="2678901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4893471" y="2678901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428728" y="2500306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1321571" y="325040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929190" y="32861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750463" y="467916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6536545" y="4607727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857620" y="4572008"/>
            <a:ext cx="257176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приставка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казать</a:t>
            </a:r>
          </a:p>
          <a:p>
            <a:pPr>
              <a:buNone/>
            </a:pPr>
            <a:r>
              <a:rPr lang="ru-RU" dirty="0" smtClean="0"/>
              <a:t>пр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гласить</a:t>
            </a:r>
          </a:p>
          <a:p>
            <a:pPr>
              <a:buNone/>
            </a:pPr>
            <a:r>
              <a:rPr lang="ru-RU" dirty="0" smtClean="0"/>
              <a:t>пр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сутствовать</a:t>
            </a:r>
          </a:p>
          <a:p>
            <a:pPr>
              <a:buNone/>
            </a:pPr>
            <a:r>
              <a:rPr lang="ru-RU" dirty="0" smtClean="0"/>
              <a:t>пр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мерять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мирять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готовить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способить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обрести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годиться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выкать</a:t>
            </a:r>
          </a:p>
          <a:p>
            <a:pPr>
              <a:buNone/>
            </a:pPr>
            <a:r>
              <a:rPr lang="ru-RU" dirty="0" smtClean="0"/>
              <a:t>пр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смотреться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Часть корня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вет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мер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рода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чина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ключение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лежный</a:t>
            </a:r>
          </a:p>
          <a:p>
            <a:pPr>
              <a:buNone/>
            </a:pPr>
            <a:r>
              <a:rPr lang="ru-RU" dirty="0" smtClean="0"/>
              <a:t>пр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ятный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Закончи предложение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«У приставки ПРИ- …….значения»</a:t>
            </a:r>
          </a:p>
          <a:p>
            <a:r>
              <a:rPr lang="ru-RU" dirty="0" smtClean="0"/>
              <a:t>«ПРИ- обозначает …»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Знать значения приставки ПРИ-</a:t>
            </a:r>
          </a:p>
          <a:p>
            <a:pPr lvl="0"/>
            <a:r>
              <a:rPr lang="ru-RU" dirty="0" smtClean="0"/>
              <a:t>Выучить словарные слова</a:t>
            </a:r>
          </a:p>
          <a:p>
            <a:pPr lvl="0"/>
            <a:r>
              <a:rPr lang="ru-RU" dirty="0" smtClean="0"/>
              <a:t>Упр. 155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162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Значения приставки ПРИ-</vt:lpstr>
      <vt:lpstr>Слайд 2</vt:lpstr>
      <vt:lpstr>Определите значение</vt:lpstr>
      <vt:lpstr>Алгоритм действий</vt:lpstr>
      <vt:lpstr>Словарь.</vt:lpstr>
      <vt:lpstr>Закончи предложение </vt:lpstr>
      <vt:lpstr>д/з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Значения приставки ПРИ-</dc:title>
  <dc:creator>Lhjyjdf</dc:creator>
  <cp:lastModifiedBy>Lhjyjdf</cp:lastModifiedBy>
  <cp:revision>15</cp:revision>
  <dcterms:created xsi:type="dcterms:W3CDTF">2012-11-09T11:55:48Z</dcterms:created>
  <dcterms:modified xsi:type="dcterms:W3CDTF">2012-11-09T13:19:10Z</dcterms:modified>
</cp:coreProperties>
</file>