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5A85-023D-4FC0-8582-BB885D261F68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B7BC-BA80-4937-B34C-F5863417B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фон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99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30000" y="1857364"/>
            <a:ext cx="62170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Опасности письма на месте</a:t>
            </a:r>
          </a:p>
          <a:p>
            <a:pPr algn="ctr"/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безударных  гласных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4857760"/>
            <a:ext cx="4537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учитель начальных классов</a:t>
            </a:r>
          </a:p>
          <a:p>
            <a:r>
              <a:rPr lang="ru-RU" dirty="0" smtClean="0"/>
              <a:t>МБОУ  СОШ № 8  г. Каменска – Шахтинского</a:t>
            </a:r>
          </a:p>
          <a:p>
            <a:r>
              <a:rPr lang="ru-RU" dirty="0" smtClean="0"/>
              <a:t>Комарова Н. 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2608" y="714356"/>
            <a:ext cx="39986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Ела, ела дуб, дуб,</a:t>
            </a:r>
          </a:p>
          <a:p>
            <a:r>
              <a:rPr lang="ru-RU" sz="3600" b="1" dirty="0" smtClean="0"/>
              <a:t>Поломала зуб, зуб.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643570" y="3000372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43570" y="3143248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72330" y="3214686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143768" y="2928934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429388" y="3000372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786710" y="3000372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3500438"/>
            <a:ext cx="545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298" y="3500438"/>
            <a:ext cx="5597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4899" y="3500438"/>
            <a:ext cx="5373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29699" y="3500438"/>
            <a:ext cx="5164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29388" y="3500438"/>
            <a:ext cx="214314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643570" y="4572008"/>
            <a:ext cx="2624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л к 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Блок-схема: объединение 25"/>
          <p:cNvSpPr/>
          <p:nvPr/>
        </p:nvSpPr>
        <p:spPr>
          <a:xfrm rot="2217721">
            <a:off x="8028323" y="2354803"/>
            <a:ext cx="107717" cy="3484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объединение 26"/>
          <p:cNvSpPr/>
          <p:nvPr/>
        </p:nvSpPr>
        <p:spPr>
          <a:xfrm rot="2217721">
            <a:off x="6540854" y="4642423"/>
            <a:ext cx="99787" cy="308739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Admin\Мои документы\Мои рисунки\Рисунок1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3427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/>
      <p:bldP spid="20" grpId="0"/>
      <p:bldP spid="21" grpId="0"/>
      <p:bldP spid="23" grpId="0"/>
      <p:bldP spid="24" grpId="0" animBg="1"/>
      <p:bldP spid="25" grpId="0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069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4383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43570" y="3000372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643570" y="3143248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072330" y="3214686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7143768" y="2928934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429388" y="3000372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786710" y="3000372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72132" y="3500438"/>
            <a:ext cx="545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4526" y="3500438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99289" y="3500438"/>
            <a:ext cx="5485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12867" y="3500438"/>
            <a:ext cx="550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429388" y="3500438"/>
            <a:ext cx="214314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687652" y="4572008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 </a:t>
            </a:r>
            <a:r>
              <a:rPr lang="ru-RU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ь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Блок-схема: объединение 20"/>
          <p:cNvSpPr/>
          <p:nvPr/>
        </p:nvSpPr>
        <p:spPr>
          <a:xfrm rot="2217721">
            <a:off x="8028323" y="2354803"/>
            <a:ext cx="107717" cy="3484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объединение 21"/>
          <p:cNvSpPr/>
          <p:nvPr/>
        </p:nvSpPr>
        <p:spPr>
          <a:xfrm rot="2217721">
            <a:off x="6540854" y="4642423"/>
            <a:ext cx="99787" cy="308739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Мои документы\Мои рисунки\Рисунок1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3427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428868"/>
            <a:ext cx="1985970" cy="19145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1714488"/>
            <a:ext cx="78579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</a:t>
            </a:r>
          </a:p>
          <a:p>
            <a:pPr algn="ctr"/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00430" y="3500438"/>
            <a:ext cx="1500198" cy="121444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500430" y="2285992"/>
            <a:ext cx="1571636" cy="100013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000232" y="300037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5984" y="457200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57818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57818" y="271462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069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4383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57950" y="3071810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643570" y="3071810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15008" y="3571876"/>
            <a:ext cx="214314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объединение 17"/>
          <p:cNvSpPr/>
          <p:nvPr/>
        </p:nvSpPr>
        <p:spPr>
          <a:xfrm rot="2217721">
            <a:off x="7309135" y="2283365"/>
            <a:ext cx="107717" cy="3484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215338" y="2786058"/>
            <a:ext cx="71438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715272" y="3214686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86710" y="2857496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072330" y="3000372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357950" y="3214686"/>
            <a:ext cx="42862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8429652" y="3000372"/>
            <a:ext cx="271458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501090" y="3571876"/>
            <a:ext cx="204790" cy="1333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929322" y="4000504"/>
            <a:ext cx="2698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с  и 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00694" y="4000504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358214" y="400050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Documents and Settings\Admin\Мои документы\Мои рисунки\Рисунок1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3427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6" grpId="0" animBg="1"/>
      <p:bldP spid="18" grpId="0" animBg="1"/>
      <p:bldP spid="20" grpId="0" animBg="1"/>
      <p:bldP spid="28" grpId="0" animBg="1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428868"/>
            <a:ext cx="1985970" cy="19145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60044" y="1714488"/>
            <a:ext cx="80983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7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500430" y="3500438"/>
            <a:ext cx="1500198" cy="121444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3500430" y="2285992"/>
            <a:ext cx="1571636" cy="100013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000232" y="300037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5984" y="457200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57818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57818" y="271462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7315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2857496"/>
            <a:ext cx="48721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Светит , сверкает,</a:t>
            </a:r>
          </a:p>
          <a:p>
            <a:r>
              <a:rPr lang="ru-RU" sz="4800" b="1" dirty="0" smtClean="0"/>
              <a:t> всех согревает.</a:t>
            </a:r>
            <a:endParaRPr lang="ru-RU" sz="4800" b="1" dirty="0"/>
          </a:p>
        </p:txBody>
      </p:sp>
      <p:pic>
        <p:nvPicPr>
          <p:cNvPr id="4" name="Picture 5" descr="df6953e129c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642918"/>
            <a:ext cx="2928933" cy="293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8079 L -0.14774 -0.13796 C -0.17882 -0.15069 -0.225 -0.15764 -0.27274 -0.15764 C -0.32813 -0.15764 -0.3717 -0.15069 -0.40278 -0.13796 L -0.54983 -0.08079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2012-12-03T12:59:56Z</dcterms:created>
  <dcterms:modified xsi:type="dcterms:W3CDTF">2012-12-16T10:53:55Z</dcterms:modified>
</cp:coreProperties>
</file>