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34A8-B9EC-41CB-8D35-E4B88DE41FC6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875-8E7D-4044-ACDA-E99B4D1D1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34A8-B9EC-41CB-8D35-E4B88DE41FC6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875-8E7D-4044-ACDA-E99B4D1D1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34A8-B9EC-41CB-8D35-E4B88DE41FC6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875-8E7D-4044-ACDA-E99B4D1D1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34A8-B9EC-41CB-8D35-E4B88DE41FC6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875-8E7D-4044-ACDA-E99B4D1D1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34A8-B9EC-41CB-8D35-E4B88DE41FC6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875-8E7D-4044-ACDA-E99B4D1D1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34A8-B9EC-41CB-8D35-E4B88DE41FC6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875-8E7D-4044-ACDA-E99B4D1D1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34A8-B9EC-41CB-8D35-E4B88DE41FC6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875-8E7D-4044-ACDA-E99B4D1D1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34A8-B9EC-41CB-8D35-E4B88DE41FC6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875-8E7D-4044-ACDA-E99B4D1D1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34A8-B9EC-41CB-8D35-E4B88DE41FC6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875-8E7D-4044-ACDA-E99B4D1D1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34A8-B9EC-41CB-8D35-E4B88DE41FC6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875-8E7D-4044-ACDA-E99B4D1D1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34A8-B9EC-41CB-8D35-E4B88DE41FC6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875-8E7D-4044-ACDA-E99B4D1D1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534A8-B9EC-41CB-8D35-E4B88DE41FC6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B2875-8E7D-4044-ACDA-E99B4D1D1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Отгадай загадку.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564904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Раскололся тесный домик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На две половинки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И посыпались оттуда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</a:rPr>
              <a:t>Бусинки – дробинки.</a:t>
            </a:r>
          </a:p>
          <a:p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Вставить пропущенные буквы.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Впереди зеленело г…</a:t>
            </a:r>
            <a:r>
              <a:rPr lang="ru-RU" dirty="0" err="1" smtClean="0"/>
              <a:t>роховое</a:t>
            </a:r>
            <a:r>
              <a:rPr lang="ru-RU" dirty="0" smtClean="0"/>
              <a:t> поле.</a:t>
            </a:r>
          </a:p>
          <a:p>
            <a:endParaRPr lang="ru-RU" dirty="0" smtClean="0"/>
          </a:p>
          <a:p>
            <a:r>
              <a:rPr lang="ru-RU" dirty="0" smtClean="0"/>
              <a:t>На капусте сладкой капельки росы, и г…</a:t>
            </a:r>
            <a:r>
              <a:rPr lang="ru-RU" dirty="0" err="1" smtClean="0"/>
              <a:t>рох</a:t>
            </a:r>
            <a:r>
              <a:rPr lang="ru-RU" dirty="0" smtClean="0"/>
              <a:t> на грядке распустил усы.</a:t>
            </a:r>
          </a:p>
          <a:p>
            <a:endParaRPr lang="ru-RU" dirty="0" smtClean="0"/>
          </a:p>
          <a:p>
            <a:r>
              <a:rPr lang="ru-RU" dirty="0" smtClean="0"/>
              <a:t>Бойцы нашли в развалинах столовой полмешка сырого г…</a:t>
            </a:r>
            <a:r>
              <a:rPr lang="ru-RU" dirty="0" err="1" smtClean="0"/>
              <a:t>роха</a:t>
            </a:r>
            <a:r>
              <a:rPr lang="ru-RU" dirty="0" smtClean="0"/>
              <a:t>, и его по приказанию Фомина разделили на всех, бережно отсчитывая по г…</a:t>
            </a:r>
            <a:r>
              <a:rPr lang="ru-RU" dirty="0" err="1" smtClean="0"/>
              <a:t>рошине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РОХ</a:t>
            </a:r>
            <a:endParaRPr lang="ru-RU" dirty="0"/>
          </a:p>
        </p:txBody>
      </p:sp>
      <p:pic>
        <p:nvPicPr>
          <p:cNvPr id="4" name="Содержимое 3" descr="горох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142746"/>
            <a:ext cx="7620339" cy="571525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Что такое горох?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4525963"/>
          </a:xfrm>
        </p:spPr>
        <p:txBody>
          <a:bodyPr/>
          <a:lstStyle/>
          <a:p>
            <a:r>
              <a:rPr lang="ru-RU" dirty="0" smtClean="0"/>
              <a:t>Травянистое полевое и огородное растение семейства бобовых, с круглыми семенами (горошинами).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Составь из слогов родственные слова и запиши их.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916832"/>
          <a:ext cx="8208910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1332148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го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вый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хо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err="1" smtClean="0"/>
                        <a:t>ро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на</a:t>
                      </a:r>
                      <a:endParaRPr lang="ru-RU" sz="4800" dirty="0"/>
                    </a:p>
                  </a:txBody>
                  <a:tcPr/>
                </a:tc>
              </a:tr>
              <a:tr h="1332148">
                <a:tc>
                  <a:txBody>
                    <a:bodyPr/>
                    <a:lstStyle/>
                    <a:p>
                      <a:r>
                        <a:rPr lang="ru-RU" sz="4800" dirty="0" err="1" smtClean="0"/>
                        <a:t>шек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err="1" smtClean="0"/>
                        <a:t>ши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рок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шин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err="1" smtClean="0"/>
                        <a:t>ка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Допиши прилагательные.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Суп  …  .                               </a:t>
            </a:r>
          </a:p>
          <a:p>
            <a:pPr>
              <a:buNone/>
            </a:pPr>
            <a:r>
              <a:rPr lang="ru-RU" dirty="0" smtClean="0"/>
              <a:t>    Поле  …  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Подумай и объясни, когда так говорят.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об стенку горох.</a:t>
            </a:r>
          </a:p>
          <a:p>
            <a:endParaRPr lang="ru-RU" dirty="0"/>
          </a:p>
          <a:p>
            <a:r>
              <a:rPr lang="ru-RU" dirty="0" smtClean="0"/>
              <a:t>При царе Горохе.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0608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Как об стенку горох. </a:t>
            </a:r>
            <a:r>
              <a:rPr lang="ru-RU" dirty="0" smtClean="0"/>
              <a:t>(когда ничего не действует на кого-либо)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При царе Горохе. </a:t>
            </a:r>
            <a:r>
              <a:rPr lang="ru-RU" dirty="0" smtClean="0"/>
              <a:t>( это было давно)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Сочетаемость слов.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4525963"/>
          </a:xfrm>
        </p:spPr>
        <p:txBody>
          <a:bodyPr/>
          <a:lstStyle/>
          <a:p>
            <a:r>
              <a:rPr lang="ru-RU" dirty="0" smtClean="0"/>
              <a:t>Какой бывает горох?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0608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Какой бывает горох?  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( мелкий, крупный, ранний, зелёный, крупный, сладкий)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151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Отгадай загадку.</vt:lpstr>
      <vt:lpstr>ГОРОХ</vt:lpstr>
      <vt:lpstr>Что такое горох?</vt:lpstr>
      <vt:lpstr>Составь из слогов родственные слова и запиши их.</vt:lpstr>
      <vt:lpstr>Допиши прилагательные.</vt:lpstr>
      <vt:lpstr>Подумай и объясни, когда так говорят.</vt:lpstr>
      <vt:lpstr>Как об стенку горох. (когда ничего не действует на кого-либо)  При царе Горохе. ( это было давно)</vt:lpstr>
      <vt:lpstr>Сочетаемость слов.</vt:lpstr>
      <vt:lpstr>Какой бывает горох?     ( мелкий, крупный, ранний, зелёный, крупный, сладкий)</vt:lpstr>
      <vt:lpstr>Вставить пропущенные буквы.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Отгадай загадку.</dc:title>
  <dc:creator>Bill Gates</dc:creator>
  <cp:lastModifiedBy>Bill Gates</cp:lastModifiedBy>
  <cp:revision>18</cp:revision>
  <dcterms:created xsi:type="dcterms:W3CDTF">2013-01-02T18:13:50Z</dcterms:created>
  <dcterms:modified xsi:type="dcterms:W3CDTF">2013-01-02T20:56:40Z</dcterms:modified>
</cp:coreProperties>
</file>