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12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EA25D-1414-4411-B81D-23E78E4E0AF5}" type="datetimeFigureOut">
              <a:rPr lang="ru-RU" smtClean="0"/>
              <a:t>03.01.2013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5ABDD-E16C-4DAD-83D9-C0099D25B3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EA25D-1414-4411-B81D-23E78E4E0AF5}" type="datetimeFigureOut">
              <a:rPr lang="ru-RU" smtClean="0"/>
              <a:t>03.01.2013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5ABDD-E16C-4DAD-83D9-C0099D25B3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EA25D-1414-4411-B81D-23E78E4E0AF5}" type="datetimeFigureOut">
              <a:rPr lang="ru-RU" smtClean="0"/>
              <a:t>03.01.2013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5ABDD-E16C-4DAD-83D9-C0099D25B3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EA25D-1414-4411-B81D-23E78E4E0AF5}" type="datetimeFigureOut">
              <a:rPr lang="ru-RU" smtClean="0"/>
              <a:t>03.01.2013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5ABDD-E16C-4DAD-83D9-C0099D25B3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EA25D-1414-4411-B81D-23E78E4E0AF5}" type="datetimeFigureOut">
              <a:rPr lang="ru-RU" smtClean="0"/>
              <a:t>03.01.2013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5ABDD-E16C-4DAD-83D9-C0099D25B3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EA25D-1414-4411-B81D-23E78E4E0AF5}" type="datetimeFigureOut">
              <a:rPr lang="ru-RU" smtClean="0"/>
              <a:t>03.01.2013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5ABDD-E16C-4DAD-83D9-C0099D25B3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EA25D-1414-4411-B81D-23E78E4E0AF5}" type="datetimeFigureOut">
              <a:rPr lang="ru-RU" smtClean="0"/>
              <a:t>03.01.2013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5ABDD-E16C-4DAD-83D9-C0099D25B3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EA25D-1414-4411-B81D-23E78E4E0AF5}" type="datetimeFigureOut">
              <a:rPr lang="ru-RU" smtClean="0"/>
              <a:t>03.01.2013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5ABDD-E16C-4DAD-83D9-C0099D25B3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EA25D-1414-4411-B81D-23E78E4E0AF5}" type="datetimeFigureOut">
              <a:rPr lang="ru-RU" smtClean="0"/>
              <a:t>03.01.2013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5ABDD-E16C-4DAD-83D9-C0099D25B3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EA25D-1414-4411-B81D-23E78E4E0AF5}" type="datetimeFigureOut">
              <a:rPr lang="ru-RU" smtClean="0"/>
              <a:t>03.01.2013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5ABDD-E16C-4DAD-83D9-C0099D25B3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EA25D-1414-4411-B81D-23E78E4E0AF5}" type="datetimeFigureOut">
              <a:rPr lang="ru-RU" smtClean="0"/>
              <a:t>03.01.2013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5ABDD-E16C-4DAD-83D9-C0099D25B3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EA25D-1414-4411-B81D-23E78E4E0AF5}" type="datetimeFigureOut">
              <a:rPr lang="ru-RU" smtClean="0"/>
              <a:t>03.01.2013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5ABDD-E16C-4DAD-83D9-C0099D25B3C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470025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Отгадай загадку.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2492896"/>
            <a:ext cx="6400800" cy="1752600"/>
          </a:xfrm>
        </p:spPr>
        <p:txBody>
          <a:bodyPr>
            <a:noAutofit/>
          </a:bodyPr>
          <a:lstStyle/>
          <a:p>
            <a:pPr algn="l"/>
            <a:r>
              <a:rPr lang="ru-RU" sz="4800" dirty="0" smtClean="0">
                <a:solidFill>
                  <a:schemeClr val="tx1"/>
                </a:solidFill>
              </a:rPr>
              <a:t>Круглое, румяное </a:t>
            </a:r>
          </a:p>
          <a:p>
            <a:pPr algn="l"/>
            <a:r>
              <a:rPr lang="ru-RU" sz="4800" dirty="0" smtClean="0">
                <a:solidFill>
                  <a:schemeClr val="tx1"/>
                </a:solidFill>
              </a:rPr>
              <a:t>Я расту на ветке.</a:t>
            </a:r>
          </a:p>
          <a:p>
            <a:pPr algn="l"/>
            <a:r>
              <a:rPr lang="ru-RU" sz="4800" dirty="0" smtClean="0">
                <a:solidFill>
                  <a:schemeClr val="tx1"/>
                </a:solidFill>
              </a:rPr>
              <a:t>Любят меня взрослые</a:t>
            </a:r>
          </a:p>
          <a:p>
            <a:pPr algn="l"/>
            <a:r>
              <a:rPr lang="ru-RU" sz="4800" dirty="0" smtClean="0">
                <a:solidFill>
                  <a:schemeClr val="tx1"/>
                </a:solidFill>
              </a:rPr>
              <a:t>И маленькие детки.</a:t>
            </a:r>
            <a:endParaRPr lang="ru-RU" sz="4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ЯБЛ</a:t>
            </a:r>
            <a:r>
              <a:rPr lang="ru-RU" sz="5400" dirty="0" smtClean="0">
                <a:solidFill>
                  <a:srgbClr val="FF0000"/>
                </a:solidFill>
              </a:rPr>
              <a:t>О</a:t>
            </a:r>
            <a:r>
              <a:rPr lang="ru-RU" sz="5400" dirty="0" smtClean="0"/>
              <a:t>КО</a:t>
            </a:r>
            <a:endParaRPr lang="ru-RU" sz="5400" dirty="0"/>
          </a:p>
        </p:txBody>
      </p:sp>
      <p:pic>
        <p:nvPicPr>
          <p:cNvPr id="4" name="Содержимое 3" descr="пр. яблоко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060848"/>
            <a:ext cx="5976664" cy="4020177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1916832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Что такое яблоко?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276872"/>
            <a:ext cx="8229600" cy="1143000"/>
          </a:xfrm>
        </p:spPr>
        <p:txBody>
          <a:bodyPr>
            <a:noAutofit/>
          </a:bodyPr>
          <a:lstStyle/>
          <a:p>
            <a:r>
              <a:rPr lang="ru-RU" sz="5400" dirty="0" smtClean="0"/>
              <a:t>Ябл</a:t>
            </a:r>
            <a:r>
              <a:rPr lang="ru-RU" sz="5400" dirty="0" smtClean="0">
                <a:solidFill>
                  <a:srgbClr val="FF0000"/>
                </a:solidFill>
              </a:rPr>
              <a:t>о</a:t>
            </a:r>
            <a:r>
              <a:rPr lang="ru-RU" sz="5400" dirty="0" smtClean="0"/>
              <a:t>ко – это плод дерева яблони. </a:t>
            </a:r>
            <a:endParaRPr lang="ru-RU" sz="5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Допиши прилагательные.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95536" y="2564904"/>
            <a:ext cx="8229600" cy="4525963"/>
          </a:xfrm>
        </p:spPr>
        <p:txBody>
          <a:bodyPr>
            <a:normAutofit/>
          </a:bodyPr>
          <a:lstStyle/>
          <a:p>
            <a:r>
              <a:rPr lang="ru-RU" sz="4800" dirty="0" smtClean="0"/>
              <a:t>Сад ( какой?)  …  .</a:t>
            </a:r>
          </a:p>
          <a:p>
            <a:r>
              <a:rPr lang="ru-RU" sz="4800" dirty="0" smtClean="0"/>
              <a:t>Варенье (какое?)  …  .</a:t>
            </a:r>
            <a:endParaRPr lang="ru-RU" sz="4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Сочетаемость слов.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996952"/>
            <a:ext cx="8229600" cy="4525963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Какое может быть яблоко?</a:t>
            </a:r>
            <a:endParaRPr lang="ru-RU" sz="4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00B050"/>
                </a:solidFill>
              </a:rPr>
              <a:t>Какое может быть яблоко?</a:t>
            </a:r>
            <a:endParaRPr lang="ru-RU" sz="5400" dirty="0">
              <a:solidFill>
                <a:srgbClr val="00B05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67544" y="2564904"/>
            <a:ext cx="8229600" cy="4525963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Большое, небольшое, твёрдое, сушёное, осеннее, зимнее.</a:t>
            </a:r>
            <a:endParaRPr lang="ru-RU" sz="4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00B050"/>
                </a:solidFill>
              </a:rPr>
              <a:t>Когда так говорят?</a:t>
            </a:r>
            <a:endParaRPr lang="ru-RU" sz="5400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525963"/>
          </a:xfrm>
        </p:spPr>
        <p:txBody>
          <a:bodyPr>
            <a:noAutofit/>
          </a:bodyPr>
          <a:lstStyle/>
          <a:p>
            <a:r>
              <a:rPr lang="ru-RU" sz="4400" dirty="0" smtClean="0"/>
              <a:t>Ябл</a:t>
            </a:r>
            <a:r>
              <a:rPr lang="ru-RU" sz="4400" dirty="0" smtClean="0">
                <a:solidFill>
                  <a:srgbClr val="FF0000"/>
                </a:solidFill>
              </a:rPr>
              <a:t>о</a:t>
            </a:r>
            <a:r>
              <a:rPr lang="ru-RU" sz="4400" dirty="0" smtClean="0"/>
              <a:t>ку негде упасть.</a:t>
            </a:r>
          </a:p>
          <a:p>
            <a:r>
              <a:rPr lang="ru-RU" sz="4400" dirty="0" smtClean="0"/>
              <a:t>Ябл</a:t>
            </a:r>
            <a:r>
              <a:rPr lang="ru-RU" sz="4400" dirty="0" smtClean="0">
                <a:solidFill>
                  <a:srgbClr val="FF0000"/>
                </a:solidFill>
              </a:rPr>
              <a:t>о</a:t>
            </a:r>
            <a:r>
              <a:rPr lang="ru-RU" sz="4400" dirty="0" smtClean="0"/>
              <a:t>ко раздора.</a:t>
            </a:r>
          </a:p>
          <a:p>
            <a:r>
              <a:rPr lang="ru-RU" sz="4400" dirty="0" smtClean="0"/>
              <a:t>Конь в ябл</a:t>
            </a:r>
            <a:r>
              <a:rPr lang="ru-RU" sz="4400" dirty="0" smtClean="0">
                <a:solidFill>
                  <a:srgbClr val="FF0000"/>
                </a:solidFill>
              </a:rPr>
              <a:t>о</a:t>
            </a:r>
            <a:r>
              <a:rPr lang="ru-RU" sz="4400" dirty="0" smtClean="0"/>
              <a:t>ках. </a:t>
            </a:r>
          </a:p>
          <a:p>
            <a:r>
              <a:rPr lang="ru-RU" sz="4400" dirty="0" smtClean="0"/>
              <a:t>Как румяное ябл</a:t>
            </a:r>
            <a:r>
              <a:rPr lang="ru-RU" sz="4400" dirty="0" smtClean="0">
                <a:solidFill>
                  <a:srgbClr val="FF0000"/>
                </a:solidFill>
              </a:rPr>
              <a:t>о</a:t>
            </a:r>
            <a:r>
              <a:rPr lang="ru-RU" sz="4400" dirty="0" smtClean="0"/>
              <a:t>ко.  </a:t>
            </a:r>
          </a:p>
          <a:p>
            <a:r>
              <a:rPr lang="ru-RU" sz="4400" dirty="0" smtClean="0"/>
              <a:t>Ябл</a:t>
            </a:r>
            <a:r>
              <a:rPr lang="ru-RU" sz="4400" dirty="0" smtClean="0">
                <a:solidFill>
                  <a:srgbClr val="FF0000"/>
                </a:solidFill>
              </a:rPr>
              <a:t>о</a:t>
            </a:r>
            <a:r>
              <a:rPr lang="ru-RU" sz="4400" dirty="0" smtClean="0"/>
              <a:t>ко от ябл</a:t>
            </a:r>
            <a:r>
              <a:rPr lang="ru-RU" sz="4400" dirty="0" smtClean="0">
                <a:solidFill>
                  <a:srgbClr val="FF0000"/>
                </a:solidFill>
              </a:rPr>
              <a:t>о</a:t>
            </a:r>
            <a:r>
              <a:rPr lang="ru-RU" sz="4400" dirty="0" smtClean="0"/>
              <a:t>ни недалеко падает.                                           </a:t>
            </a:r>
          </a:p>
          <a:p>
            <a:endParaRPr lang="ru-RU" sz="4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2564904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3600" dirty="0" smtClean="0">
                <a:solidFill>
                  <a:srgbClr val="0070C0"/>
                </a:solidFill>
              </a:rPr>
              <a:t>Яблоку негде упасть. </a:t>
            </a:r>
            <a:r>
              <a:rPr lang="ru-RU" sz="3600" dirty="0" smtClean="0"/>
              <a:t>(Тесно.)</a:t>
            </a:r>
            <a:br>
              <a:rPr lang="ru-RU" sz="3600" dirty="0" smtClean="0"/>
            </a:br>
            <a:r>
              <a:rPr lang="ru-RU" sz="3600" dirty="0" smtClean="0">
                <a:solidFill>
                  <a:srgbClr val="0070C0"/>
                </a:solidFill>
              </a:rPr>
              <a:t>Яблоко раздора</a:t>
            </a:r>
            <a:r>
              <a:rPr lang="ru-RU" sz="3600" dirty="0" smtClean="0"/>
              <a:t>.(Это то, что приводит к ссоре.)</a:t>
            </a:r>
            <a:br>
              <a:rPr lang="ru-RU" sz="3600" dirty="0" smtClean="0"/>
            </a:br>
            <a:r>
              <a:rPr lang="ru-RU" sz="3600" dirty="0" smtClean="0">
                <a:solidFill>
                  <a:srgbClr val="0070C0"/>
                </a:solidFill>
              </a:rPr>
              <a:t>Конь в яблоках. </a:t>
            </a:r>
            <a:r>
              <a:rPr lang="ru-RU" sz="3600" dirty="0" smtClean="0"/>
              <a:t>(Так говорят о лошади, если у неё шерсть с тёмными круглыми пятнами.)</a:t>
            </a:r>
            <a:br>
              <a:rPr lang="ru-RU" sz="3600" dirty="0" smtClean="0"/>
            </a:br>
            <a:r>
              <a:rPr lang="ru-RU" sz="3600" dirty="0" smtClean="0">
                <a:solidFill>
                  <a:srgbClr val="0070C0"/>
                </a:solidFill>
              </a:rPr>
              <a:t>Как румяное яблоко. </a:t>
            </a:r>
            <a:r>
              <a:rPr lang="ru-RU" sz="3600" dirty="0" smtClean="0"/>
              <a:t>(Очень красиво.)</a:t>
            </a:r>
            <a:br>
              <a:rPr lang="ru-RU" sz="3600" dirty="0" smtClean="0"/>
            </a:br>
            <a:r>
              <a:rPr lang="ru-RU" sz="3600" dirty="0" smtClean="0">
                <a:solidFill>
                  <a:srgbClr val="0070C0"/>
                </a:solidFill>
              </a:rPr>
              <a:t>Яблоко от яблони недалеко падает. </a:t>
            </a:r>
            <a:r>
              <a:rPr lang="ru-RU" sz="3600" dirty="0" smtClean="0"/>
              <a:t>(Говорят про того человека, чьи плохие поступки повторяют поведение его отца, матери.)</a:t>
            </a:r>
            <a:endParaRPr lang="ru-RU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102</Words>
  <Application>Microsoft Office PowerPoint</Application>
  <PresentationFormat>Экран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Отгадай загадку.</vt:lpstr>
      <vt:lpstr>ЯБЛОКО</vt:lpstr>
      <vt:lpstr>Что такое яблоко?</vt:lpstr>
      <vt:lpstr>Яблоко – это плод дерева яблони. </vt:lpstr>
      <vt:lpstr>Допиши прилагательные.</vt:lpstr>
      <vt:lpstr>Сочетаемость слов.</vt:lpstr>
      <vt:lpstr>Какое может быть яблоко?</vt:lpstr>
      <vt:lpstr>Когда так говорят?</vt:lpstr>
      <vt:lpstr>Яблоку негде упасть. (Тесно.) Яблоко раздора.(Это то, что приводит к ссоре.) Конь в яблоках. (Так говорят о лошади, если у неё шерсть с тёмными круглыми пятнами.) Как румяное яблоко. (Очень красиво.) Яблоко от яблони недалеко падает. (Говорят про того человека, чьи плохие поступки повторяют поведение его отца, матери.)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Отгадай загадку.</dc:title>
  <dc:creator>Bill Gates</dc:creator>
  <cp:lastModifiedBy>Bill Gates</cp:lastModifiedBy>
  <cp:revision>5</cp:revision>
  <dcterms:created xsi:type="dcterms:W3CDTF">2013-01-03T08:55:52Z</dcterms:created>
  <dcterms:modified xsi:type="dcterms:W3CDTF">2013-01-03T09:43:52Z</dcterms:modified>
</cp:coreProperties>
</file>