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8F87-FB54-4117-AAE9-B35D96366997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BE7-10A8-4DF9-9123-1D17B0AF5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это?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Одна </a:t>
            </a:r>
            <a:r>
              <a:rPr lang="ru-RU" b="1" smtClean="0">
                <a:solidFill>
                  <a:schemeClr val="tx1"/>
                </a:solidFill>
              </a:rPr>
              <a:t>из </a:t>
            </a:r>
            <a:r>
              <a:rPr lang="ru-RU" b="1" smtClean="0">
                <a:solidFill>
                  <a:schemeClr val="tx1"/>
                </a:solidFill>
              </a:rPr>
              <a:t>сторон света,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      противоположная западу.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СТОК</a:t>
            </a:r>
            <a:endParaRPr lang="ru-RU" dirty="0"/>
          </a:p>
        </p:txBody>
      </p:sp>
      <p:pic>
        <p:nvPicPr>
          <p:cNvPr id="4" name="Содержимое 3" descr="вост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6233"/>
            <a:ext cx="7416824" cy="5204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Прочитай.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Румяной зарёю покрылся восток.                    В селе за рекою потух огонёк.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(А. Пушкин)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( Восток – откуда восходит солнце.)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Вставь подходящее по смыслу слово.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Север планеты пусть встретится с югом,</a:t>
            </a:r>
          </a:p>
          <a:p>
            <a:pPr>
              <a:buNone/>
            </a:pPr>
            <a:r>
              <a:rPr lang="ru-RU" dirty="0" smtClean="0"/>
              <a:t>     Запад – с  …   ,</a:t>
            </a:r>
          </a:p>
          <a:p>
            <a:pPr>
              <a:buNone/>
            </a:pPr>
            <a:r>
              <a:rPr lang="ru-RU" dirty="0" smtClean="0"/>
              <a:t>     А дети друг с другом!</a:t>
            </a:r>
          </a:p>
          <a:p>
            <a:pPr>
              <a:buNone/>
            </a:pPr>
            <a:r>
              <a:rPr lang="ru-RU" dirty="0" smtClean="0"/>
              <a:t>                                                       ( Дж. </a:t>
            </a:r>
            <a:r>
              <a:rPr lang="ru-RU" dirty="0" err="1" smtClean="0"/>
              <a:t>Родари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Вставь пропущенные в словах буквы.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             в … сток</a:t>
            </a:r>
          </a:p>
          <a:p>
            <a:pPr>
              <a:buNone/>
            </a:pPr>
            <a:r>
              <a:rPr lang="ru-RU" sz="4800" dirty="0" smtClean="0"/>
              <a:t>                      </a:t>
            </a:r>
            <a:r>
              <a:rPr lang="ru-RU" sz="4800" dirty="0" err="1" smtClean="0"/>
              <a:t>з</a:t>
            </a:r>
            <a:r>
              <a:rPr lang="ru-RU" sz="4800" dirty="0" smtClean="0"/>
              <a:t> … </a:t>
            </a:r>
            <a:r>
              <a:rPr lang="ru-RU" sz="4800" dirty="0" err="1" smtClean="0"/>
              <a:t>пад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89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это?</vt:lpstr>
      <vt:lpstr>ВОСТОК</vt:lpstr>
      <vt:lpstr>Прочитай.</vt:lpstr>
      <vt:lpstr>Вставь подходящее по смыслу слово.</vt:lpstr>
      <vt:lpstr>Вставь пропущенные в словах буквы.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это?</dc:title>
  <dc:creator>Bill Gates</dc:creator>
  <cp:lastModifiedBy>Bill Gates</cp:lastModifiedBy>
  <cp:revision>6</cp:revision>
  <dcterms:created xsi:type="dcterms:W3CDTF">2013-01-02T17:32:45Z</dcterms:created>
  <dcterms:modified xsi:type="dcterms:W3CDTF">2013-01-02T18:55:01Z</dcterms:modified>
</cp:coreProperties>
</file>