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44E2-D5AD-441F-9BBE-19FE575521F6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A47DA-4606-48DC-9C52-08A12A59DC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44E2-D5AD-441F-9BBE-19FE575521F6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A47DA-4606-48DC-9C52-08A12A59DC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44E2-D5AD-441F-9BBE-19FE575521F6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A47DA-4606-48DC-9C52-08A12A59DC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44E2-D5AD-441F-9BBE-19FE575521F6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A47DA-4606-48DC-9C52-08A12A59DC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44E2-D5AD-441F-9BBE-19FE575521F6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A47DA-4606-48DC-9C52-08A12A59DC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44E2-D5AD-441F-9BBE-19FE575521F6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A47DA-4606-48DC-9C52-08A12A59DC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44E2-D5AD-441F-9BBE-19FE575521F6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A47DA-4606-48DC-9C52-08A12A59DC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44E2-D5AD-441F-9BBE-19FE575521F6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A47DA-4606-48DC-9C52-08A12A59DC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44E2-D5AD-441F-9BBE-19FE575521F6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A47DA-4606-48DC-9C52-08A12A59DC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44E2-D5AD-441F-9BBE-19FE575521F6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A47DA-4606-48DC-9C52-08A12A59DC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44E2-D5AD-441F-9BBE-19FE575521F6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A47DA-4606-48DC-9C52-08A12A59DC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C44E2-D5AD-441F-9BBE-19FE575521F6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A47DA-4606-48DC-9C52-08A12A59DC9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cs11323.vk.me/u54666454/-14/x_5ae501ce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encrypted-tbn0.gstatic.com/images?q=tbn:ANd9GcTIWkX7d8ba3NwiP8pktBtTf-7qFPqlRgowLvhfjfayaNk71TFMd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encrypted-tbn2.gstatic.com/images?q=tbn:ANd9GcS4c3300n1Gfz92LiOtg-nUzGJg5GfL_8sHuOFAZ47Uohbw8ift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www.papmambook.ru/images/upl/pagephotos/pagephotos_342_506ea181e9a51b7dc97a3059991412b2aad8c9435229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http://artnow.ru/img/838000/838209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AutoShape 2" descr="data:image/jpeg;base64,/9j/4AAQSkZJRgABAQAAAQABAAD/2wCEAAkGBxQSEhQUEhQUFRUXGBgYGBgYGBYYGhcWFxkWFxgYFxcYHCggGBolHhUcIjEiJSksLi4uFx8zODMsNygtLisBCgoKDg0OGxAQGy0kICQsLCwsLCwsLCwsLCwsLCwsLCwsLCwsLCwsLCwsLCwsLCwsLCwsLCwsLCwsLCwsLCwsLP/AABEIAQQAwgMBEQACEQEDEQH/xAAbAAABBQEBAAAAAAAAAAAAAAAAAQIDBAUGB//EADwQAAIBAgQDBQYEBQMFAQAAAAECEQADBBIhMQVBURMiYXGBBjKRobHRI0LB8BRSwuHxYnKCM0OSorIk/8QAGwEAAQUBAQAAAAAAAAAAAAAAAAECAwQFBgf/xAAyEQACAgEDAwMDAgYCAwEAAAAAAQIDEQQSIQUxQRMiUTJhcQaBFCNCkaGx0fAVM+HB/9oADAMBAAIRAxEAPwCpXZHnotABQAUAJQAUAFAC0AJQAUALQKAoYgk1Hve9xwWXTH0VYpLOe3kWnsrISlQrChidgoAKACgAoAKACgAoAKACgBaAEoAKACgAoAKACgAoAKACgBaACgEFJ3FawFHgAoABSLOR8lFRTT5+AAnbWk9WGcZHvT2qCnteH5A07xwRJJdwpRolABQAUAFABQAUAFABQAtABQAUAFABQAUAFABQAlAC0ChTZPHA+MU4uWe3gs4fBlwcvvD961z3VtfZRNRinh/4Or/TvT9PfJyuf7HYez/sejW//wBAYXOYkiAdiCDBFRV9Rt25yXNb0nRu1uHYv2/YewrhjnZf5SdPXnUz6na44wUI9GoUs+DpLHCrS6qijSNABp0qg7JN5yaqilBQ8LsUuKezti+CGQBo94CCPWp6tZZW85Kt+hptWGjzPj/BnwtzK2qn3W6j710Om1Mbo58nKazRy088PsZdWSmFAC0AFABQIFABQKFABQIFACgUAFABQAUAEUAJFAoAUjeFkVJt4RNh8I7uLaqc5MRt8elNnZGMNz7D4VSlPYlyeg8I9i7KAdue0cjaYA6wBvWBf1GcniHCOn03R64xzZyzewnB7FozbtqviP341Qtslb9byalNFdP0LBd7NVAAmNhuY8PAaUxcEnL7kGIuBdztrTksibsFY8bUOqQZaY0MadTypdmB0YuUXJeDSs3g1NaaGJpnOe32Dz4UnmhDemx+tXunWbbUjM6tVvoyvB5dXSnIhFABQILQAUAFAABQKFAg63bLGACT0FI2l3FUW3hCEULlZEFK0ZASKUQWkDIkUZFCKMoXDCKMgXcPwm+2qWnPQxFQS1NK4ci1Xpb3zGLOu9meGXEdr18HtG0E7xzJ8dKydZfF4hB8G507Rzi/VtXJ0q3BOYgEiQDzExIn0FZrijbUmOPaEaCjgOSriMVfRTltljpoCJ38aJbcD6ob5YlwadrCBoLa03dga4ivw5Dyo3sTaiu9s29tqdnI1rA+1F1CHAIMgjkR/ihNweUE0pxwY2L9lMMRAtx4gmrsNdb8mZZ02jHETieP8DNgypJQ8zuD41sabU+osMwdZonQ8rlGPFWygAFAgsUgBFADaUUWKBCSxdZGDKSGGxG4psoqSwx0ZOLyhGMmTzoSwsDW8iEUoDrdssYUSenlqaa5JdxVHPYbFOEH2kJYAAk8gN6q3XR5jnnBdp003FW44zj7nQN7NXCBK5BzPpmiOutc1otdfC6XqcrwdVrOl0WUx9JYfk3uEeyVgMrsWYjWDtPlWhd1CySwinp+lUwkpcvB1SYRRMaDlWZKbfc2Ekgv21A7xA8TprRuY5RzwkJZsAa0N5DaJcxBUksIQAd6Z3mZHIDT41HOaisskUd3CG2cWjrmWCOZ8f1NNqtjasxEtrcOJCXMU2RjbXMwByrMSY0E1NJYG17ZSw+xNgrzMil1ysRqN4PSaaOsjFSaiyW8kilTwyNoznJQEipU8jHwLYxOccqXGGNbyZXH8KHtuOoNW9NPbJMoaupSg0zzSK6FPODj3wwilECKAyJFADRSijgKQBQeVJ9wyLl5f2oz5DBr4jgeXDi/mBUnaRPSJmNwdug06U46rNmzBfnosVepkxxVxlDJNhLwRpZA4g907a0yyLmsZwPrmovLWTtfYvAWkti+2twk5fAbVh6+blZg6bpenjCr1H3Z1d+6CutZyjhm1u4wMsRTpZGpYJBjlDFNZAB8CD060xLI9tJFbHvbuqUuAMpjQ+BkU7YLXdKD3RFuYkKBB0057DaaFHAxzT8kN+8jgq0Qf3pTbdP6kcMWvUOEsplazZW1bKqdD8QfPpUOl0nocRRNfqfW5kyOzjsnlV2zaouUvHJTjnckvJLb4zn2B9aoaTXUajO14aLN+ntp78l7CYqdToasZhL6XkiUmu5ba4CKEmhzkjKugK/d571YXKK8pcjMa8ipILDIrHlHG4vgw1IJB+Vatepfk5+/QRy3Ex72HKGDV2M1IybK5QeGRRTxgkUARilHodSCAKRteRUmOuOSSSSSdyaFhLCFlnPJIuJYCJMayORBgRH/ABHwpjrjnOOR6tljbnghp+ckbTXcCelJke4d8djQ4dxZ7Wg1HTpVO7TwmzS0msurjLjKRfu+0NxoIEEdSYPhVDU6X04ZRr6HqcLJ4tWEaOB9pJUBzDeG1VdPVK1ZRbv1tCeIPj7jcVx9dx3j+lXI6NsoWa+tPPf8FCzxv8Y3CMoYAHUnbY60stA08piR6pOaUGuDTHFA3utNRulosq1Mab5jMdBsDynzo2rOB6fksYbFyBrNRuJLu+C4GFwgneI9K4XrHU9bVKdTjiL4ybOnqqwpJ8rkMTZUARoeXwn02rl6Z2ZbiX4yb7lJGZA3ZkM5IgMTEDeu66DpZqp3/Pgz9ZbXKxQlwkjRGPI510qrMWyzDwhv8ZrNO2EXqEd3HA1JGBHO3JmYq9VqEClbYY3EHBHjV2pYMnUyTRmmrBREoAjFGCVvKHE7eFGBMkmGYBhm25+XjVLXRslU/T7l7p86o3L1fp8kmPKzKiBO3Q/WqnSvXUP5/cvdZ/h5WZo7FTNWuzFjw+CS9ZZcpZSMwkTzHUeFQwlFZSZd1MrbmnNY48CWpBBG4MjzFK5J8CV0tPJYu3S7Fm3Yydh8hUW1JL7E7rbe4ei0NxksMHTKPfwIwpK4Rh2I5QlJYGGnykLXT5aGHpz5UyU0uC5Vp5SjvS4XkQmDBBBGhGxBpHiRLGLRMmJaApJyzMTpPWq90MxeCxVncsl9GYKWQHKsSeQnaaxtFC9WSVz48GzqnS616K/JPw/iLZvQ/Kof1DpfV0jSWXlEfT5r1kn2LLcTL6Ex8NK5zS/piyVfqdvjPk1bOoVVWbY8/IWWjmCd/T1ro+k6S7T1OFi4zwZuvvptlugH8RWzj5M2SHdvTlEhaK9690qaESpa2VrjnrU8UinZko3zViCM21Fc1IQiUARgUm5fJYdcly0ITSSzjgK1FP39hC1R2TUI7mT6bTSvnsh/kVFLGBqftqfpRuilkVUTctrACmtstRojnsSveJABJIGgnkOg8KjwsssRhLjI253QCdAdB5iopXKLwa2k6VZqIOcPAgejvyVXBwzAkW5T2+BjW6ScidbblS2ViBEkAxqYFQytjFe5ll6VW2YpWFjyJcvJkjKQ4OpnTL0jrT4ybw12KzpSWPJVNyknBSaYqUorC7DS008dgetNzkk24J7d4gEAmDuOsU1xTHpvGBy0YBcDhQA8GgCQXT1pMIRjxdPWlwMaLuBwD3BIiJgmRI9Kxupdd0+hzGed2MpY4ZNToJ3YfgjxmEZJkaTvVrpnV9PrYeyXuxyilrtDZQ22uPDM68tbkGYN8SqalKYlKBWG+/pWbHT2Rv354Otn1HS26H0duJrz88DWetHPk5pRLGIuoQmRSpAhtZzHqOnlVZZy8mlGEeHBYZD2kbGkbyXIVYeREYkwASfCobbq61mbSRYjRKTxFE/8M+TPGkxvqTMaDzrJs65pYT2p5NCPTrpxSZnYviJTIGVyGnKJXQiJ0J0/tUmn10NS/bFk/wDO0a4nhPwafCVS5qzD/aGFaDeFwZ7e6Tb8nV4DgrGClhvMiP8A7IqtK5fJNGDxwX+J8LuJaDPAQHvgEkgERJ5QD9fCoVZCbwySVbxycbxuyq3CbZlG1HgeY+P1q7W8QINicuODNJNSReUNlFLgch0Ovprr5UuRmCRTQwiTZhOkx401DiRTQJks/wAO2QPHdJyz47xFN3LOBRopRBwpBRaUMF/hvEexBgSSR8B/k1znWuiy6jOHuwki7pdTGmLyg4hjO0O+kbeP3qfoHSv4GuW5c57/AGKnVNV6zW18Y7FBxXTRObuRTcVYRmvuMpRCkWpGWkiNzttqJ/z0pjeSxGv3IQ3Kgk2lwa9Fe6STH2LZcxMaEjx0+9YfUOrRojtj9X+jb0/T1KT8ovW7Ys5yW0AV2PQKATy6nbwFcrZdbq5rLbb8GtGFdMeF2JeHW3xFlHL3bVowVFpEdu8GZS2YGW0kgZQMwjNudmnpFUPdPmX+ChZq5yeV2Et8Ht9t+H2t67rD4lbaokc0tgEMZ0GaQNwDBjaoiq6tsUkvsUp5lPc+/wBy1jeA/wAVl/Gc3bZJks5CydSmYnLtyj3RtRZqFQsuPD+wnp7vJHawF2yD2mIuO4llbtGZwYGgciVEz18taWuyFvKWP2BwcV3Ou4b7UMqKmLWe6AzEBS0g8icrbGYI222mGen5zAerHjk5C/aUFl11Jyk+BgfKKvRfBDJJmey1KiEbloFHrQMJBQJkmD7eGm0f5owJklVqTHIJskWmj0PApByFigAilQ2THqKfEqWPgZcqeBl3spXDVhGW+WRTSi4M9zTWy7FZZGSOVV8yWd3Y1FXS1H085xz+S0/CbjOEtxcJUNKGQAep5ETr0qnfqHGtuC57I06KFuSfY27vCOzKHWQIj8pJmZPwrnaukytzK6WcmxPVqHtgirxDglzFJCvlLliEVT7iHKWuHksgADwBnYHVp09Glftj28lR3WWd2dFgcMMNat2yQcqhZ1gQIAHhAqvdYr4vbwLFbTmeM8Ra5dYWIaPeflppAjeqn/kY6eG1cssw0crHl9huDw90R+Iw31GkyRPLw51m3dXumX69BUkWzYI/M/rBPjS0dZsh9xJ9Prl2JL3FXChM2h2O8iNQPhXR6HVw1Kb8oytTQ6ngkuoFQMxBZYzKVhgIAVgo/KQAumxA66Wk3nBWaMu6wJJGxMj1qyuFgrvuRmmzntWSSuMZPEngKdGW5ZGSSzhCg04jaHqaBNpMlNY5IsIKY2PSJQKQXA6KAFC0qIpDgKkiU7OxDfqxAytQ+Ck1WDOQyKB2TJc0x8F+KyyJyQYUEneRyiq1sspo2tHQlydv7IYC45D2xktkQXIPvazHX5CuWd1tdjU3k6uz0JUL01h+Tp+L4S1hrRuMjXnGiqSO8x2AGwHMnkATUtd1ls0k8fJnyjGKycv7M/xFu2xvR+KS8A6AMxOVdYyys/vW9qJ18IignEz/AGo4gbj9ijabv1/2/PWue1F7rTSNLTUbvcyI4bKFVYhRH3PzrGcm3lmpGOOEbXDrAJE6fsf3qJwfcWXEWXuI4dYJ0kCdOo1I/fWm11YkQxmznMdwx7kmzGZO8AYys8e54SJ15EitTSaj0LVIW+tWQwV8bx3PbtuFiM1u4h3tiQjhhG4BNdpppRtW5HN3xdbwysSv5duVWo9itJ8kZalaT7iYyJnoSxwKSKaBpKtDELVi0Try5k6AeZOlVdRq6qPrfJLCqU+yEvYtUIUd4xOm3xNZsus1JZSZcjoZvhsrJxmZIQ6LPvesbVC+sJP6SRaEkscZQxmBWTEyCJ3j5VPDq1beGmiOWjmlwzRtOGAI1B51fp1VVv0yyVLKZRXJKDVtGfbAgxI0qxWY+qjwUDVkzhKBTHO+tMl2NOpckuGshzB8/hVSzhG/pn4PV/Y+/mw6ISCUGXxyj3SRyPL0rm9fXixy+TVqlxg0OLpbNvvsV6EGDrCzprEsB60zTPEsIWxZWTD9oL9tsOlxdHCAnLsFA1B/TSrfpvlsj74SPNODEvdJbWTmPx+5+VczqpZN+mCjBJHRZJYk7fb/ADVXGSdLBew14dqi7LqXbkoWDqdhoPmKdtyiOySSwbGNwTXmDRkU7zvlmTp4wB4S3hQ4YK8GoogvXVt2yywYkKoBLMQYgCZJNS105jke5vPJU4r7OFrP8QEC3ys3bS7XFGwg/wDdVYg84I6RsaK50+eDO1MPUOTxPFLd3IE/KuWeRAmPgsD0rpqe2V55MWx84ICanwNyANIGSVaBmTU7FbFrtrwJn3LexeOZ6LXK9R6zKVnoaZ9u8vg0tNpMrdMyWxz3WVnke9lUaKuuUAD1rHcdqfOX8s1IQSaWCxc3U89vTOw+oqPc5ImccDUtd6AN4keGUD6Ghz8ht5K2Iw2ZH21afUkD+qnxn7hqhwxbxZEXISNM3/LvT6QKkptlGbmngjnWmtrRs4DGi5mGxBI8wCRPyrqun63144f1IwNbpvSefBNfOlbVZzuqXDKBNWjJGzSgZBU78hv61E0asJPGCWySCGG41qrZKK4ka1csSWDruBcUkJfsQQJDLr3hzXz00rNsjC6ODUi3F8mz7acRzYFXtyouXbKk80BuqTMTB7seoqjo6tt2H9yS6WYcMxcThLowzFgSjIcpmfy+7mG5kHfoauS53IkcoYjhY+TicBfyXBy76A+RMH9K5WUd2Teg0lkv2sZcvXHtWgWJg6axGYHy/tUarikmxZWcneezPBOzA7Zkd/ygCVSdSQTqzHSSf5VjxOHwkVJyeTrbdkRrVquqOOSs5vPBWOFtpJtooPUAT13o2pdiSMm3yVUchhSonlhxPC+1IxV/Jqq37oAA/KHYKNOUV01N0K4JSaRzV7zNmzbRyoORhI/lP2q0tXQ/6l/cgFQHoamTUuwm7Bsez2DFy5Le6gzNPhsP30rB/UHUHptNth9cuEW9FT6s+eyK/GbhxDl9cmQBRt3S7Db0+dclp4+lFLy3ydA6+f2KlxIRTsRl9NVj4yKmTbk0O2tYFxWJAEjvQ0E6iJdzqN/y/OkhB+STvwLwzGMbkd0AkgkgzAnofKnypzwOlXJLJVTiqyJRspA1EH8yGSu+w5UqoeMpjcPBfdg1kkfykAwR3RnHPqIqvzGWGJLDEtLkLON17aR5Opg+n1q3p9VKm2Ml9ivdp1bFxZpXHBWRsRI9a7/T2KcVNeThNbW4Zi/BSJq8jDGTThTKao2X4sepqvZGL4NOiXGS1wvGGwRlnL/KSYA1Ok7bn41XjpoQTUfJf/iJf1G7wvj6Fjh7vet3hqDyfcERtqPSAeVVrtO8b13RYjZlYNLhEutzD3LmcW3lV2YiAc2kaAMJ8Z8hDOajiXyPrbfDPP8A2wwRt3iqDUuCvjBJHyK1z1iUbZI3qp7qkl3OswGHOBwwBVnuuwz5FZteY7o2ERPmaoSzZPjsixFLtI6vgLs+V7iZNO6vMk82jbyq1FfKILI47GrxG1eZlNp0VQDOYE68joafNScuHwV4OKXuXJkYDj1jthh7TG9cJJd1gqCZnM206RlHhQoNErplt3vgk9pOKpZXLmUXHBygkCBzb7f2NNm3FZXcp33uEMo4kOtpYGVFG5Gg8yaq4nZLyzn3Y2+SixuuJuEoh91ASGYci5Go8hG+tdLoelQSU59xewPdhQBp0ia3YxSWEI2XcHiQuGvRrn7s9R7p+prhOtt3a1fETf6ZH28kdqItjkYHoBc/tWe87mazM3E2XuozW2BjIMo96AAGYdfd1G4HrVupJcsapRUhUsEpcI10BA6kE6eutMlJblkfN+UXEwqhDrDEGBpILAgaeE/Ko1Y94ScpR4Rl4jCaHKJjLA8JA/qqxCeXyG9qOCc4ghRbzDQKCWB0BXvGZ01kwJApJQTk2IoSayzReR24YQQzyPEhftVaccSQJ+R+Euzb8tPt8q7Xol2+lJ+DjOv07LsryiE10SOREpwplP4VHkvLuS2gfGqs54njBsaemPo788/ACkm8RyOXKJ14fNxCp2O467j9+FZ9Gt9WxwZYqUkuUdRatXbd4X7YD50CusgElCVJAOmqwdwZUb6gwW7OYyZYhJxeTK9p8M2Kttdtrlv2CHNvcsFIJAMA5vdOo1nnWbqaUnuXZl/S3cnYcOxlu7ZR7ZlWAYHwP61mqKhmJr5beS5ban7lgVrgbxLEh7bWizKGEEpGaDoQCQYkaTvVeeow8IijXh7jF4A2Ewk27JLuJ7ohis8tAAvmfjRLVbVulwFtkrXjJcu2EKs11VbNLOXg+ktyAgDyFczZq77rvY39sCelHGGjzTi+IDmLBe3bBlVbKx02PeBIHMKZ9Nh1elsnViUsOXkm0/6frt98uMlVsZf/ADXQ/wDuUD5rH0rYp6tJP3Ikv/TEGvZLkocRx1wLIkNGvRR1B6/T67MNbCcODnrejaimT3LhHR3rmTDYVDubcnzGUfVjXDSbndOT+TR0mEg4ix7HQkdP/CfvTK8by5J8FHBWQbiMCyNmgMpgzy8DvzqzObimOsgsGhexDgkEgkzJVcpbWNgYnyiocKeGhalhNsuYbhc6u0GdVUAxvzO/yqCd8YvCQKyRRvgWrzIGDrtO0GVbUHY92KsJb4JoJYcclG7qW1ygzuGJjyUQfe61IuF8grZYwkbOIfQkmTlGpEZgEgEjxEVVk3KXYjXYq8IxE9oOgU/N1/prrOg95I5n9Rp7Yv8AJarqkcOJSgZXOoZGlXHMi3bxbLba2D3WIJEDcba1WcU3uZrQW2O0f7OqbmcOfduZQQFByym5j/VXEdT1VqscU3g6rS6epVp7ecG9w427TkkDKFDx4wOvOT9KTo9knfj5Ga+K9JP4NLhXEs4bQASY9ddq0upZjYZ1W3H3GXP+vmttluZYJ0MrrGYTrv8ATpWZDV2OXpyWUaS0kVT62SHDYRrLsUAXNJNtZ7Nn3Jy/9snUkrp1Bq/DSwtXfkrR1kq+PBNi+IXULqbUsihmhpAzCQui6nwpi6TKb+tEz6ksY2lfFNcGGbFYghLYR2FoEi48aIOUZjpvtViHTqKXwt0vv2K09XZYvhHIcK9t7drRMM2WZJDLJbSTl0A0nSeVZ2s6NfqW5ykvwSVa2mvCwXuOe09vE21VGlM0uG0Y5QCFKnqxA/4nlWZpemzom3Jc+MG1pp1XTTysGLmnU6k9Otak1BRSS5OqhODXDK2IxECdzso6nkKbCOWQ32+muO/gbJK6xMfEn9KuKbj2GzbnU4tc4J+MYzObZTZUKiREEssCOZ00qrRppSbSXc5VUWUqTmsJFq1iCQA693u5sp1XQBv1ov0E6feytRrYWycUOwyKXWHgZzHdE7iOZB5dKrt+18F2W6XBpvbKNauLLFTOuuxmfEVWhNPhktfC2slwnFCZDKoGbQgnbX8sb+tR2ULOUxFXLsULmHLXGZVJlsxOkmGXlPjsJqxDG1ISa2RwVMS3ejWco0Mgk9ADzp8VwS12KKydDcwglcxzZUVd94EEnrWl0fTV3udk+Vngw+pamUMKHDIbeDRCSihSQAYnYEkaf8jXU6eiuptwWMnM626y2OJvOCOtFM51xecIKdgTBmgjxn5c5/SoJJmnU0mKKrzyma1SUlyyfgJ/DvxoVuTPQwpH0rg9c8annydloGlGO7sTYy8ywH1JAWZjy8/dj0q10xwWqTj2E6vscG4l7gt4gN1VgI6aD5Vr9RgpNSOYhPyjes4rMRmVTp4bD0rInVhcFuNs3FRb4JOJ3Zy5tZ++nzp1E3FNhYsmvhOG5gYdlHMDWT1OvgPOKdpdXdam5YwS2VRT+5i+0vB0KsgD3TDZhJkZgQdFWM3Pb1pzsuduc8EclHbhnjGMw9zD3CjA8yJ5rr3vl8a2qp5XBSnWm+TTwOEAyswDE6mR4aDXpWhXVFR7dyGVji8I0nwVsgRNtv8AR3fDbZvWq9uiqn3Rbo6jfU+JMfhPZfFX1F1FRk/IS5XtASZuZQDA5Dz6GuP1Gu0mltlVKXJ1dXUp2KM5x5RHxTguIsCbtlgu2ZYdfiNQPEjlTqddprv/AFy5NCHU4S4msGRavFmOUExoI2zHc+Oh+db+ghthufk539Q63fJVRfB0HBsORZv3H0AR1k82dWRR8T8jVLrOoSjCpd28/sZPTam7NzLt/Ah7Vpho6f8AuoAMf7gZjrt0rDhasuLOlTw/sV+3dWt55Eaxzg6AkcpMmOijrRsTTwGHOXBs8JW3duNIGmvLdiAJ8s1V5JpYfkdNSj5MzFX/AMYpBzSRlAkzIEBRqdqkjXiOWKtvdmrhLXdUmQzAggkGGkgRG2g9KhtnjhMj4FcE5T/pX5itTo/UYadyjPs2UNfpHdhx7le5eEkHQjfwrq6+oUPDz3MbV9H1Ma3PbwV62VHKOOVkoSeAp2CLJmMtRpqXYvYce45WpkkXKJtr8DuEXIt4rxf6qB+teedQhm9/ud1pZL045+B/F8PfumLVp7inUMoMAyT7x03+tM0c4VyUm/Iuoi5RcStwvGtacqwM9BvI5ffyrtrao3Vpxffk57G1s3rGLckQoBO096NOewFZf8HFvEmTUx3xck+xq4Phly60gs86knRFHTNtPlVpV1VQ24BJtm1w3GOl25adhnVjPigVcrR0Mn1FYXpelN7XwiwpZ79zdsXATAgdf79aZCamPxg5T299llxSSmVLqyQ5jUQZQxyPLp41NpdQ6beewyytSjlHnrYds2XKQRoRGx/YrroTTimjFlF7uS5/CEZVYHvsEAG+vvET0EmqPUtT6OnlLzgtaSn1LUmei4TFBFVQgCqAAOgHSvH763ZJzb5fJ10aNqwmUPa/jRsWlFo/i3TlQwDlA1ZyDuAPSSKs9L0nq2bp/TEbGp2TUF5PMeA9m7tmS4Sp1AYBCc3vEwTO8wBvXY26i6qCUHhP+6Kl+npvseI428fk2reNe+5QoqW0BKqoOXMHyFtdWMczWbKKj728t+WT1VRgsJGvetxZ8ifqwqnnMyYfxS0rIAQCM88xyA3BmlpslFtIA4dhFVsyzrlGpJiC0jXxQfCi66TjgTv3LeHt/i5uZOp67RJ51HK1uOMiYRHdtEpI/LmP/iSf0ojJJ4Fzh5EeAyiNIA16aAULlNit5Ir2CDC40Q0KdOeskVZp1MlZCPjKFvvk6XB9sMoEV6vB+1Hj0vra+42nbh21fJBjnDNI26eVZmgosqp9Obyza6jqK77fUrWERYvEZwoCquUQcv5tZlvHWrNdW1cvkrO1tbexn8LxRXtlEg9qp5/Pw7orhuoVv13+532impUR/BsLxdrRJuWGGulxHuZSI30OmnImqCojP6ZEsJvOLO3yRW8fYZyyuoYyxDgxJ1JksPrzq7DW6ymOxPKRA6dPJnS8I4jZEFrVpgOa5j8AxIPxqSPV7Y8TQyWhXetnXYPjdl4AbLyhgV9NRFWF1ClrO7+5E9POJlcXUz2sDMpYGN+zeCTEz3SBPrXNaTqUXqZbnxJkltL2rHgpYPixF247sFtIY05mYEdSa6iFEVyu7KDseS7j+JXCjXLdvtLhBNu3IEKIljJEkTMDWnLTxtns7Lyx6m8biDiPAsLibS4i+rpcyr3lIBZohVZYgkzpz8dKstvTrEZcIY6vVfwzB41w21g7SwjFyGhy7DLA1gg7nbyms2/VTv8AbLsFqWmWV3+TJwmJv2oyXGcyoZbneBaMzEHcRMfCs2zT02LDjj7hT1W2DzLkrcZ40Lt8MwYBEVAuViUcw1wEgaj3QCN4pdPoXVVtj5eW/wDR1HTb4vNr89ip7F2PxrhI0JGnm/jS66WIJFOOPVm/udDhbGVXOumf0PaIT9Z9apWWbmi1KeS1fH4J9PmXP2qFNbho/HDuj/eP0ptf1NgLhjBYdGB9NPv86SzlIC5bHe9f39Kh8AyTBCUMiff/AKtKe/qQ0yXBDWlPLQjoVyip8cMXgu2Fkxr7v6CmQ+uP5RFb/wCt/hmO1evUfQvweUXL+YxkVNwR5KoHXbw6VFJ4WWW64uctqWWMtYdm90Ty5bmSAJ3Oh2qrdq6acepJLPYs1aa61PZFvBNhOCvdY5LeZxuI7wABI3+HmR1qKVunlLc9rXyWa69Rs2xcsrwauGwpFtkbeGB+ERPOJArgOqWV/wAVJ0/Sdp06Nv8ADxV3czeK8LtXsxZRmAAGUAaAGNBpyptepmms9i09PCRiXuAZHnCvcIyIWk5DmjUAjQirs76337EMqpQ+lm57E8Qxva5b+tpF7R8wGYCYXURO87bA0k+m06jiDxnyhltllUN0jvVUsAyjQ8juBWVZ+nr61uhz/sbX1CuUcSRy3HcEtp4VWZCRc0BhYJhZ57HxFa/StXfXDF8WscFeeijdl1vt4fk0vY7tcRixiCCLao9sKRANt476kiWOe3DA+GnXoHsVWI+SpCM1J7vBoXMeMRe7n/QtMRbGvebUNc8plV8AT+aue1+q/m+mzV01SUNwzimPIOVMpaJyPoGG0bb+dUPW9/nAt6eOMP7M4viGM/FM2haIUkqNe8xifVavKKmsrsc1qJZsw44+x57cxLOSxJOYliCWPvEnwHOrr9qwjs9HFxqij0jhGFS2tooGDFVLTBGaTERygc6xNTNSRGo4nL8mndt91+vZufWFH9FUVLlfkeV8xa1HKEHwNSNYkKT473RH88fSmV/UwwNtEZnmZC/QA0WdkBftN3hG+sfGoccMGSYE9w+b/wBf2ol3GvsYOJxirdbPoRdcegy/ar8aZyXtWeBiltXLRfwVxWVgGOqsAdoIVY/fhTVprlZF7H3RFZfXsfuXZmSa9W09WyKweaavUu6XKXHHAk1P+yKyiyuwpk4KSwyeq2VUt0OGMckqFgQCx8TmAHyiR61h9U6U9RHdDuv8m50vq608mrFw/JtcN41eRWWy5Vu/E67oxX5rNcY/U01mJ5R2UPSvSnDDMcs3aOGd1cE5oZtDK8iYI86SaTW5rhlvZWo4XctpiMpPasu3vANGwAzGIWdedQOvK9pFu+QwY5giOzAnkddwecE0Tz2YrwzpfZzGWgSCy52hSCVkIoMEgxIYsdpGlXdApQ5Rm62eZKHg20wPK3cZF/l0dR5ZpgeE1uLWYXPJQ9PPBSvYe5ZJaDeBEtG4ieR0+HyqanUV2cPgbKDg/ayre4q74W7asWrgdmCaLqqXJ7Qgrtop9WqZQgpp54FnKSj35M7BYG9ZIByqGAyrI+BYaKYjT71S6hoa9X76niSJtNdZTxPsXWsM05gD1DDMD9vSqGk6Ypx9+YyT/Zkuo1CzhYaf+Dl+LcHtI3ddmJGs6xH5ZGvX4Vqx6bxwzJlWnLLOUPs8UjK4023nSny6b53HQVdVjGCjtO2Rgtu0OqL8o+9cZKPvl9my5GW73F/BktzXMQy9V1zET4bVFP04zWO3+R9iX9Jn4ZGFsq8ZgQpjbkNKktlDfmHYSGV3LGJtZVAWff5kn971Gp728/A6UtzyPsmWc88p08YFRz7IQvWGiDzB/Wf0qJ9w8BwpiUaRsXjxENrUlsUmhbFFLMTm8SZu3Oudv/o13vQKaXp8/wBRxHXL9RC/jtjgmFruljCooks0geQ5sfAVo63qum0klF8yfhGVo+majVJtcL7lezeDCfkdx51d0mrr1MN0P3K+s0Nukntmv+GLVjESvmXwQlqXIYHMwgRvrIjbprzpqlyO28DEaCCNwZ/fxqrqtFTqVtsX/Jb0uuu00swf7eC4163cAzhlfTvgzsIHd6SBNczf0C2CfovK+H3Oo036kg3/ADY4fyuwWLJIZu2UDKOXegHYKSQDueekaVjXaO6prfW//wANqHU9PavbJFC8O5kCWnie9A1EE7EaafSmOGJZeSzCUGivevWQpW52Gbu7RmHdI3A094GPCasVUXPmKeCOTpbzPhDcALiT2d25lPukNpE8iD+lX9PpbbHzFkMJaJWbbJ8eDpcB7Q3VEXu+Nsw0aPHkflWvHpmY5zhnOavqVMLnCOdvhmjb4vZdTcLFcsKVPvQ06gAmR1pXpZx9uBsdVTLnJpcJezcB7PI6MZYHWTAExyMaVTnXODy+GX/4n1ksPKRaPArL8mUTqoaAB5a/OnR1Ni47/sNcULc4BYZCmRGk7htZjeZ6/wCKctRZnIiSaMq57KC32gBDAjKM4JKHqDO9W437kM+l9jK4l7KXWVFW6oVBBJBB0iIA325kVjXdMi7XKHnwaFWucYe5EpwT2ezJylcyqzDqTAJB8T86w9Z0+yqMpN8GpDWQsSSXJFcu/iXF8fmBmj1j5VQisQTHoMdcAXcaXDueenwpaq5yfYHJElpc0wYDRB6SsfpUcmljchX2JsPdypmaWKzMbmCToOvd+dJs32YXCYPhC8Jv5rKkSM2bQ77gajr36XUQ2Ta+BudxzOPuAXXiZDFj5M66fAHrWnROahw2hjpjY2ms/kkxWINx2DuuUIY092Nd105dKSEPPn/Y+VUalw0R4RIGYiGIE+giu66Rov4andLu/wDuDz/rWuWpv2R+mPBPW0s4MN9xhFNYqGtb6UjQ5SwNyUjQ5SJbV4qrrlUhhEkaiDMqeX2pkobmm/A+NmE0Q0r4Eim3wZfE7mfuAkLzgkZvUaxXKdS1sZ2ba0uD079Pfp5woV2obzLss9jGOAya29CNY+x5Umm6nKLxPsaGs6FFxzUVrGNuI2ZTvHgGnr1rZWqj3i0clqNLFxasWP8AZ2WGu9ooYevgeYq9TarYpo5O6uUJYfYLlupcMZGaRD2ZBkSD1Gh+NMai3hotRU4w9Tx2yR3C53LnrJJpuyK8C+tJ+RuHvNbMoxU9RofiKbOqMuWOhbKLymdHw72qxhZLXaI2YgAvBiepB38DrVPVV1VVSsx2WTQo1Vk5qHyW7PtjdOKNgJauKHgXcxtjSPe0aAJgnwrnKOoOcFKSxk33pZION+0KNaKe6x/KAxywdy0a7aaVn6rV3Xval7V/ks6ejZ7ijZxCvcdlYN3wZHISNwdR3TVCyG2KWPBdi/kg43wstdFwNqpHd8NSDPofKrui6hGFLqa7+SKypuSkbGAc5R0D/I97+qse/G4sImQwG2nMPmAf6qYk20KynZxQVSkyxJKrzhwxMjeAV1qZ1yskhrku2TAt3JdzBYmCe4TroBy0rQ2NJIWDhy2LZzuxZtF/KvONIY9Dpt8eldN0jpe7Fli4Ry3XerRinTS+fLLU11hxeQo5EJLNpSrksFIEgQe9rtPKo5Saa4JYxTT5IqkZGh1x5iY0AGgjb9aalgVvJGxpWwSFw2Ma0SwAPdYaidCPrVTVrNUvwaPTsfxMIvs2l/k59jXBvlnvGEopfYa0daOXwhrkuz4H8S4ut5QlsEEMGnkMp/Lrv41LXprdNL1J+fBzF0Ya/NUOMd2XuAt3GGu4mebAbjwg11HSrcxbOG6z0qymza5LhZ/JpVtHMMQpSYXcepyaxkjy7xpy8xUcJOXdFq2CraxLOSF7HhTsESmlwV2sU1x4wSRs54IGwRUFrUgk97+XnoDuCf0rD1nSIWZdfH2N/Q9bda22cr/RpYTCh7E6dpnhkO+WBBQ8x4DXWuXvospniawvHwdVptZTNZg8iqUgEgB1lCSCGUxGu3TY1WallosbN/KLaYktcg3UKuF1KEEEAHWDBIHgOW01EqltzhrBHiW7HcWxxLKGBuKPdjukyQYOhb5U2VDk08D3Frlln2hfsphs2Y7GE2AHXvbc9opNPCMuPgRfcysRcuvbXOLYlYVFGbSTBOwTbxrQo0bsnilOX+itfrKqIt2NIksqQFBOyhdPiSepmup0fQoRandy/g5HXdfnYnClYXz5H10MUorCObcm3lhSiCUALQACgBVUnbX+2tI3gMZGOKHyKuGMK/46ctaicdycWTwltkpR7o5niGey0EAr+U7SPvXP39Hjuymej9O/U87KlmOX5MrFYy4w6LzgH5mm16GFXL5JNT1W+6OzsvsWeFW82qjfQAfP9Kh18nbKNcEWumKGnrlfbLg7DA4fs0jnufOuh0GlVFSizzvrnU3rtU7F2XC/BOxq1KTiZ2mp9We3KXnkKdnjJE487chFKN84GkUnYVIMtILxkbkFIu2X3JJNZxB8CvZymJGh3BkehFRYrujnGfyTSV2mmk+Gbt6xhmwuaFe/zDKDIETAJ3gA6HmdOmJZ0mE7cYwvsbdXWZwpynmS+TJvXsyLbKLlUQAAI0II0IP7NQv9NRUm1Y+R0P1NZ/VBBgcS1m6z2wiyuXurBBMSQR5fOpF+na3FKU3leRk/1JNriCG4z8YjOA0TAjqZ9avabomloeUsv7lG/rmrt4zhfYYojatSFcIfSsfgyrLJzeZPIpp4zIlAgUAFABQAtACUAFABFGBRty0rLDKD57R5VHKtSZb02ss06ezyQWeHW0W4qghbgyusmGEz1ka9Kjlpa33Jv/K6nGMkmGwqWxlRQo8P1NOhRXDlLkgv1t9yxOX7eCapiqAoBBSYD8AKbnkfKK2qWf2GuDyqlrI3Np1m50e7QxUlqln4/I4r89quVfTjyY+oS9R7ewU8gIxdGbLzAnbl50kUuyJrN81vk8khpSJcMMpGh30oTB9+B0SdBvAj5UPjkRcvgjxOHdbkExlJDL4+YpsWpcolTjGLTXItPIRZoASgEFABQAUAFABQAUALQOST7hQNEoAWkY6LWeQpRrCk8j+6ClE2vGQJqOU+cIsUURmm5y28cfcKkKwUnkXHGQFDQKQM0kk7nWaZGacsY7E1lUowU21z/wB5CnkBNesBQpzK2YTA3XwbxpkZOTfA+UMLOSGpO5GIDNJj4FefI6lYiG0ALQAlABQAUAFABQAUAFABQAUALQAlABQAooFTYUYBtvhgKAAb/wCKrX2yhyi7pqK7YvdLD8InxGFKQSd6oaHqi1U5RXGC31Dpb0kIyznJFbWTBIHiZ/StZvHYx0NBoFWMiRTgz8FhrI7MPnEkkZeY8fKo1KW/A5wW3JBUhGIKBWkMCd4mTEbcvOm85JN62bcD6cRBQAUAFABQAUAFABQAUAFABQAtABQDEprkuw+NcpJyS4XkWnDBKam2STUU/axaGsrAzLzk2eDP/EXbVu9DW1VwOUABmGog71m30KhepUsPJsaW5al+ne+EuDSw3CMP+E5Ia0LWZmY9nnZnKrMt3fKeVMlqbcNec/2JIaTT5jLOY458D7Hs6mVgVzMpvic28KDZ5+NLLVz3ZX2/+iw0Najh4z7vP9iQcEwwY5xlC3bSkSZbPbTujX+dpJ6A0z+Jvxx5T/wO/g9Nn3cYa/fK/wCSS/wbDjDlgighWObMR3hdygZs2py/ly69RSLUXb+7/wCoWWlo9Psv+sfjeE2BfhbS5QtwoJyi5cAGVM3aGQdTsu1EL7dmdz8Z+y/sNs09KtworHOPu/juULVm0pxAuYa0Gt2xcC9ozQ3dBSQdBqTHKambtkoNTeG8diGMaouanBZSz3z+xM/CMObBKgdq+HRlUE91pALGTuxaAP8ASaZG+5WJPOE3kfLTUOtyWNzjwvuVnwOGtYZO3GW83aLIzEh1fLOhy5QN+tSerdO5+nyv/hEqdPCiPqfU/wC/ck9oOE4W3hw9ogN+Qi4H7QdplPd/297SI2pNNqL5W4l288dh2r02mhTug+fHPfk5StXazGEpACgAoAWgBKAFoAKAEoAKAFoASKZKEXJNk0L5wg4J8PuLTyFsKUGKaTPI5LgbRgbkKBSQ2hkzRrmI9IB/WmZ92B39IwelOxwNyB9KEhMiRS4FySXLYAHiJ+lNiKyMinDchQAUBkWg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mg-fotki.yandex.ru/get/4912/19411616.b9/0_7a325_46c4433_M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encrypted-tbn2.gstatic.com/images?q=tbn:ANd9GcR2Zf-WkdvjA61xfJShTcCfxhBdM6cIownaxv-Xe57YCeoCpFvJmw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cs406819.vk.me/v406819222/61df/jDueb3Bi4hM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https://encrypted-tbn3.gstatic.com/images?q=tbn:ANd9GcTjGGNoZrKPsCye7awJv5QkKwZnyyHo7W90NVK7X8KgNDdsZ4ase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https://encrypted-tbn3.gstatic.com/images?q=tbn:ANd9GcS7A3o5CBA9kvGKmzALJtJjdL7je5lCPYIWV0H2bR0wlPgFieSs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artnow.ru/img/838000/838209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www.papmambook.ru/images/upl/tinymce/articles_342_506eb46f742d27951ce8d7818eefb61f93810784c3e9c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0" y="0"/>
            <a:ext cx="1143004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0</Words>
  <Application>Microsoft Office PowerPoint</Application>
  <PresentationFormat>Экран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Win7USER</dc:creator>
  <cp:lastModifiedBy>Win7USER</cp:lastModifiedBy>
  <cp:revision>6</cp:revision>
  <dcterms:created xsi:type="dcterms:W3CDTF">2013-11-25T12:51:24Z</dcterms:created>
  <dcterms:modified xsi:type="dcterms:W3CDTF">2013-11-25T13:50:04Z</dcterms:modified>
</cp:coreProperties>
</file>